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1" r:id="rId1"/>
  </p:sldMasterIdLst>
  <p:notesMasterIdLst>
    <p:notesMasterId r:id="rId14"/>
  </p:notesMasterIdLst>
  <p:sldIdLst>
    <p:sldId id="256" r:id="rId2"/>
    <p:sldId id="269" r:id="rId3"/>
    <p:sldId id="263" r:id="rId4"/>
    <p:sldId id="259" r:id="rId5"/>
    <p:sldId id="267" r:id="rId6"/>
    <p:sldId id="264" r:id="rId7"/>
    <p:sldId id="260" r:id="rId8"/>
    <p:sldId id="268" r:id="rId9"/>
    <p:sldId id="262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57"/>
    <p:restoredTop sz="94658"/>
  </p:normalViewPr>
  <p:slideViewPr>
    <p:cSldViewPr snapToGrid="0" snapToObjects="1">
      <p:cViewPr varScale="1">
        <p:scale>
          <a:sx n="92" d="100"/>
          <a:sy n="92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3F331-5F6B-3E44-B352-E7654F84BC9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AD5C-9108-404E-BB30-5F175835A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CCAD5C-9108-404E-BB30-5F175835AB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3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21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869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78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0357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56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25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0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59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92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4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5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3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2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8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7190-3548-574A-AF7B-C9A298178497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  <p:sldLayoutId id="2147483855" r:id="rId14"/>
    <p:sldLayoutId id="2147483856" r:id="rId15"/>
    <p:sldLayoutId id="21474838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281D5-0A8A-BF45-B227-E9B2F73A3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184564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sz="7200" b="1" dirty="0"/>
              <a:t>CREEKSIDE </a:t>
            </a:r>
            <a:br>
              <a:rPr lang="en-US" sz="7200" b="1" dirty="0"/>
            </a:br>
            <a:r>
              <a:rPr lang="en-US" sz="7200" b="1" dirty="0"/>
              <a:t>LIFEGROUP STUDY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DB6D2-723F-5F41-8D9C-EDDA746FE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1" y="3959960"/>
            <a:ext cx="8915399" cy="1126283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/>
              <a:t>BEFORE WE LOSE OUR MINDS: </a:t>
            </a:r>
          </a:p>
          <a:p>
            <a:r>
              <a:rPr lang="en-US" sz="4400" b="1" dirty="0"/>
              <a:t>THE ART OF LISTENING 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286523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8B65-2089-5C48-820D-5BA2575A9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Good listening prepares us to </a:t>
            </a:r>
            <a:r>
              <a:rPr lang="en-US" sz="2800" b="1" dirty="0"/>
              <a:t>SPEAK</a:t>
            </a:r>
            <a:r>
              <a:rPr lang="en-US" sz="2800" dirty="0"/>
              <a:t> well.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51E61-A310-2942-8FC0-527E1DECF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“We should listen with the ears of God so that we may speak the Word of God.”  </a:t>
            </a:r>
            <a:r>
              <a:rPr lang="en-US" dirty="0"/>
              <a:t>Dietrich Bonhoeffer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Q – What does God tell us about how to speak well?  </a:t>
            </a:r>
          </a:p>
          <a:p>
            <a:pPr marL="0" indent="0">
              <a:buNone/>
            </a:pPr>
            <a:r>
              <a:rPr lang="en-US" sz="2400" dirty="0"/>
              <a:t>(See Colossians 2:16-17)</a:t>
            </a:r>
            <a:endParaRPr lang="en-CA" sz="2400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9951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7AE99-3A43-A34C-A946-498AE71F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Good listening reflects our </a:t>
            </a:r>
            <a:r>
              <a:rPr lang="en-US" sz="2800" b="1" dirty="0"/>
              <a:t>RELATIONSHIP</a:t>
            </a:r>
            <a:r>
              <a:rPr lang="en-US" sz="2800" dirty="0"/>
              <a:t> with God.</a:t>
            </a:r>
            <a:r>
              <a:rPr lang="en-CA" sz="2800" dirty="0"/>
              <a:t>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BF06D-42D4-FC40-8BA9-898E93FE2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“Lord, my heart is not proud; my eyes are not haughty.   I do not concern myself with matters too great or too awesome for me to grasp.  Instead, I have calmed and quieted myself, like a weaned child who no longer cries for its mother’s milk.   Yes, like a weaned child is my soul within me.”</a:t>
            </a:r>
          </a:p>
          <a:p>
            <a:pPr marL="0" indent="0">
              <a:buNone/>
            </a:pPr>
            <a:r>
              <a:rPr lang="en-US" dirty="0"/>
              <a:t>Psalm 131:1-2 NLT</a:t>
            </a:r>
            <a:endParaRPr lang="en-CA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Q – How is your relationship with God these days? </a:t>
            </a:r>
          </a:p>
          <a:p>
            <a:pPr marL="0" indent="0">
              <a:buNone/>
            </a:pPr>
            <a:r>
              <a:rPr lang="en-US" sz="2400" dirty="0"/>
              <a:t>Is there space for quiet?</a:t>
            </a:r>
            <a:endParaRPr lang="en-CA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96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54000-6AF8-4143-B572-883581E86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35B23-406B-9346-9462-A6FA60C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sz="2200" dirty="0"/>
              <a:t>Creekside supports Hannah Miller, director of the </a:t>
            </a:r>
            <a:r>
              <a:rPr lang="en-CA" sz="2200" b="1" dirty="0"/>
              <a:t>Power2Change Farsi Online Mentor</a:t>
            </a:r>
            <a:r>
              <a:rPr lang="en-CA" sz="2200" dirty="0"/>
              <a:t> program.  Please pray with us for the following: </a:t>
            </a:r>
          </a:p>
          <a:p>
            <a:pPr lvl="0"/>
            <a:r>
              <a:rPr lang="en-CA" sz="2200" dirty="0"/>
              <a:t>For God's wisdom and guidance in leading the ministry.</a:t>
            </a:r>
          </a:p>
          <a:p>
            <a:pPr lvl="0"/>
            <a:r>
              <a:rPr lang="en-CA" sz="2200" dirty="0"/>
              <a:t>For the Farsi speaking mentees and mentors that the Holy Spirit will give them wisdom and guidance as they seek to know Jesus and help people to know Jesus.</a:t>
            </a:r>
          </a:p>
          <a:p>
            <a:pPr lvl="0"/>
            <a:r>
              <a:rPr lang="en-CA" sz="2200" dirty="0"/>
              <a:t>For more prayer and financial partners.</a:t>
            </a:r>
          </a:p>
          <a:p>
            <a:pPr lvl="0"/>
            <a:r>
              <a:rPr lang="en-CA" sz="2200" dirty="0"/>
              <a:t>For God's protection for mentors and mentees when they reach out to Persians.</a:t>
            </a:r>
          </a:p>
          <a:p>
            <a:pPr lvl="0"/>
            <a:r>
              <a:rPr lang="en-CA" sz="2200" dirty="0"/>
              <a:t>Pray for Mana that her experiences this summer will shape her for a godly future in the coming years.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4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ABA32A5-3A37-A849-94A8-AC00A1D29483}"/>
              </a:ext>
            </a:extLst>
          </p:cNvPr>
          <p:cNvSpPr txBox="1"/>
          <p:nvPr/>
        </p:nvSpPr>
        <p:spPr>
          <a:xfrm>
            <a:off x="2474047" y="1856509"/>
            <a:ext cx="999504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SESSION GOAL:</a:t>
            </a:r>
          </a:p>
          <a:p>
            <a:endParaRPr lang="en-CA" sz="2800" dirty="0"/>
          </a:p>
          <a:p>
            <a:r>
              <a:rPr lang="en-CA" sz="2800" dirty="0"/>
              <a:t>To slow down and listen to one another.      </a:t>
            </a:r>
          </a:p>
          <a:p>
            <a:r>
              <a:rPr lang="en-CA" sz="2800" dirty="0"/>
              <a:t>Let’s discover how we can grow in the art of listening.   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984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FC5FEBE-3F7A-4441-9CC9-7D2383F7D779}"/>
              </a:ext>
            </a:extLst>
          </p:cNvPr>
          <p:cNvSpPr txBox="1"/>
          <p:nvPr/>
        </p:nvSpPr>
        <p:spPr>
          <a:xfrm>
            <a:off x="2550019" y="1731378"/>
            <a:ext cx="9528571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ICEBREAKER:</a:t>
            </a:r>
            <a:r>
              <a:rPr lang="en-CA" sz="2800" dirty="0"/>
              <a:t>   What did you say???  </a:t>
            </a:r>
            <a:r>
              <a:rPr lang="en-CA" sz="4000" dirty="0">
                <a:sym typeface="Wingdings" pitchFamily="2" charset="2"/>
              </a:rPr>
              <a:t> </a:t>
            </a:r>
            <a:r>
              <a:rPr lang="en-CA" sz="4000" dirty="0"/>
              <a:t> </a:t>
            </a:r>
          </a:p>
          <a:p>
            <a:endParaRPr lang="en-US" sz="2800" dirty="0"/>
          </a:p>
          <a:p>
            <a:r>
              <a:rPr lang="en-US" sz="2800" dirty="0"/>
              <a:t>Share with the group a recent time when </a:t>
            </a:r>
          </a:p>
          <a:p>
            <a:r>
              <a:rPr lang="en-US" sz="2800" dirty="0"/>
              <a:t>you’ve experienced a funny miscommunication </a:t>
            </a:r>
          </a:p>
          <a:p>
            <a:r>
              <a:rPr lang="en-US" sz="2800" dirty="0"/>
              <a:t>Ex. - talking through a mask or typing a message </a:t>
            </a:r>
          </a:p>
          <a:p>
            <a:r>
              <a:rPr lang="en-US" sz="2800" dirty="0"/>
              <a:t>online that turned out differently than you intended.   </a:t>
            </a:r>
            <a:endParaRPr lang="en-CA" sz="2800" dirty="0"/>
          </a:p>
          <a:p>
            <a:r>
              <a:rPr lang="en-CA" sz="3200" dirty="0"/>
              <a:t> 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409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F87944-607C-5B45-96EB-2DFADD65960D}"/>
              </a:ext>
            </a:extLst>
          </p:cNvPr>
          <p:cNvSpPr txBox="1"/>
          <p:nvPr/>
        </p:nvSpPr>
        <p:spPr>
          <a:xfrm>
            <a:off x="1952845" y="1364774"/>
            <a:ext cx="961352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sz="2800" b="1" dirty="0"/>
          </a:p>
          <a:p>
            <a:r>
              <a:rPr lang="en-US" sz="2800" dirty="0"/>
              <a:t>“Understand this, my dear brothers and sisters:   </a:t>
            </a:r>
          </a:p>
          <a:p>
            <a:r>
              <a:rPr lang="en-US" sz="2800" dirty="0"/>
              <a:t>You must all be quick to listen, slow to speak </a:t>
            </a:r>
          </a:p>
          <a:p>
            <a:r>
              <a:rPr lang="en-US" sz="2800" dirty="0"/>
              <a:t>and slow to get angry.”</a:t>
            </a:r>
            <a:r>
              <a:rPr lang="en-CA" sz="2800" dirty="0"/>
              <a:t>  </a:t>
            </a:r>
          </a:p>
          <a:p>
            <a:r>
              <a:rPr lang="en-CA" dirty="0"/>
              <a:t>							James 1:19 NLT</a:t>
            </a:r>
          </a:p>
          <a:p>
            <a:endParaRPr lang="en-CA" sz="2400" dirty="0"/>
          </a:p>
          <a:p>
            <a:r>
              <a:rPr lang="en-CA" sz="2800" dirty="0"/>
              <a:t>Q - </a:t>
            </a:r>
            <a:r>
              <a:rPr lang="en-US" sz="2800" dirty="0"/>
              <a:t>What do you think it means to be “quick” to listen?</a:t>
            </a:r>
            <a:endParaRPr lang="en-CA" sz="2800" dirty="0"/>
          </a:p>
          <a:p>
            <a:endParaRPr lang="en-CA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9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7B2FFB-8153-1D49-B49E-33F76E3FA0F2}"/>
              </a:ext>
            </a:extLst>
          </p:cNvPr>
          <p:cNvSpPr txBox="1"/>
          <p:nvPr/>
        </p:nvSpPr>
        <p:spPr>
          <a:xfrm>
            <a:off x="2785079" y="1079664"/>
            <a:ext cx="7553671" cy="43088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6 Habits of a Good Listener</a:t>
            </a:r>
            <a:r>
              <a:rPr lang="en-US" sz="2800" dirty="0"/>
              <a:t> </a:t>
            </a:r>
            <a:endParaRPr lang="en-CA" sz="2800" dirty="0"/>
          </a:p>
          <a:p>
            <a:r>
              <a:rPr lang="en-US" sz="2800" dirty="0"/>
              <a:t> </a:t>
            </a:r>
            <a:endParaRPr lang="en-CA" sz="2800" dirty="0"/>
          </a:p>
          <a:p>
            <a:r>
              <a:rPr lang="en-US" sz="2800" dirty="0"/>
              <a:t>Let’s explore six habits of a good listener.   </a:t>
            </a:r>
          </a:p>
          <a:p>
            <a:endParaRPr lang="en-US" sz="2800" dirty="0"/>
          </a:p>
          <a:p>
            <a:r>
              <a:rPr lang="en-US" sz="2800" dirty="0"/>
              <a:t>As we look at these habits, </a:t>
            </a:r>
          </a:p>
          <a:p>
            <a:r>
              <a:rPr lang="en-US" sz="2800" dirty="0"/>
              <a:t>allow God to speak to your heart </a:t>
            </a:r>
          </a:p>
          <a:p>
            <a:r>
              <a:rPr lang="en-US" sz="2800" dirty="0"/>
              <a:t>about which of these you should focus on </a:t>
            </a:r>
          </a:p>
          <a:p>
            <a:r>
              <a:rPr lang="en-US" sz="2800" dirty="0"/>
              <a:t>to grow in the art of listening. </a:t>
            </a:r>
            <a:endParaRPr lang="en-CA" sz="2800" dirty="0"/>
          </a:p>
          <a:p>
            <a:r>
              <a:rPr lang="en-US" dirty="0"/>
              <a:t> </a:t>
            </a:r>
            <a:endParaRPr lang="en-CA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9865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501A5E-3969-6041-807D-A3A3D7DAE040}"/>
              </a:ext>
            </a:extLst>
          </p:cNvPr>
          <p:cNvSpPr txBox="1"/>
          <p:nvPr/>
        </p:nvSpPr>
        <p:spPr>
          <a:xfrm>
            <a:off x="3408218" y="942109"/>
            <a:ext cx="58993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Good listening requires </a:t>
            </a:r>
            <a:r>
              <a:rPr lang="en-US" sz="2800" b="1" dirty="0"/>
              <a:t>PATIENCE</a:t>
            </a:r>
            <a:endParaRPr lang="en-CA" sz="2800" dirty="0"/>
          </a:p>
          <a:p>
            <a:endParaRPr lang="en-US" sz="3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EBEDB6-A08A-A345-B185-9A8AC4D5BBF1}"/>
              </a:ext>
            </a:extLst>
          </p:cNvPr>
          <p:cNvSpPr txBox="1"/>
          <p:nvPr/>
        </p:nvSpPr>
        <p:spPr>
          <a:xfrm>
            <a:off x="2299854" y="2216728"/>
            <a:ext cx="1000626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We must avoid “a kind of listening with half an ear </a:t>
            </a:r>
          </a:p>
          <a:p>
            <a:r>
              <a:rPr lang="en-US" sz="2400" dirty="0"/>
              <a:t>that presumes already to know what the other person has to say.”</a:t>
            </a:r>
          </a:p>
          <a:p>
            <a:r>
              <a:rPr lang="en-US" dirty="0"/>
              <a:t>						Dietrich Bonhoeffer, </a:t>
            </a:r>
            <a:r>
              <a:rPr lang="en-US" u="sng" dirty="0"/>
              <a:t>Life Together</a:t>
            </a:r>
          </a:p>
          <a:p>
            <a:endParaRPr lang="en-US" sz="2400" dirty="0"/>
          </a:p>
          <a:p>
            <a:r>
              <a:rPr lang="en-US" sz="2400" dirty="0"/>
              <a:t>Q – Do you think listening with half an ear </a:t>
            </a:r>
          </a:p>
          <a:p>
            <a:r>
              <a:rPr lang="en-US" sz="2400" dirty="0"/>
              <a:t>has become more common in our culture in recent years?   </a:t>
            </a:r>
          </a:p>
          <a:p>
            <a:r>
              <a:rPr lang="en-US" sz="2400" dirty="0"/>
              <a:t>Why or why not?</a:t>
            </a:r>
            <a:endParaRPr lang="en-CA" sz="2400" dirty="0"/>
          </a:p>
          <a:p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91932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DCA2D0-16A2-AC40-81C8-715DBB8C9872}"/>
              </a:ext>
            </a:extLst>
          </p:cNvPr>
          <p:cNvSpPr txBox="1"/>
          <p:nvPr/>
        </p:nvSpPr>
        <p:spPr>
          <a:xfrm>
            <a:off x="2907316" y="2306341"/>
            <a:ext cx="758893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“Just as love to God begins </a:t>
            </a:r>
          </a:p>
          <a:p>
            <a:r>
              <a:rPr lang="en-US" sz="2400" dirty="0"/>
              <a:t>with listening to His Word, </a:t>
            </a:r>
          </a:p>
          <a:p>
            <a:r>
              <a:rPr lang="en-US" sz="2400" dirty="0"/>
              <a:t>so the beginning of love to the brethren </a:t>
            </a:r>
          </a:p>
          <a:p>
            <a:r>
              <a:rPr lang="en-US" sz="2400" dirty="0"/>
              <a:t>is learning to listen to them.”</a:t>
            </a:r>
          </a:p>
          <a:p>
            <a:r>
              <a:rPr lang="en-US" dirty="0"/>
              <a:t>				Dietrich Bonhoeffer, </a:t>
            </a:r>
            <a:r>
              <a:rPr lang="en-US" u="sng" dirty="0"/>
              <a:t>Life Together</a:t>
            </a:r>
            <a:endParaRPr lang="en-CA" u="sng" dirty="0"/>
          </a:p>
          <a:p>
            <a:r>
              <a:rPr lang="en-US" sz="2800" dirty="0"/>
              <a:t> </a:t>
            </a:r>
            <a:endParaRPr lang="en-CA" sz="2800" dirty="0"/>
          </a:p>
          <a:p>
            <a:endParaRPr lang="en-US" sz="2800" dirty="0"/>
          </a:p>
          <a:p>
            <a:r>
              <a:rPr lang="en-US" sz="2400" dirty="0"/>
              <a:t>Q – What does Jesus’ example teach us </a:t>
            </a:r>
          </a:p>
          <a:p>
            <a:r>
              <a:rPr lang="en-US" sz="2400" dirty="0"/>
              <a:t>about how to love others by listening to them?</a:t>
            </a:r>
          </a:p>
          <a:p>
            <a:r>
              <a:rPr lang="en-US" sz="2400" dirty="0"/>
              <a:t>(See Philippians 2:3-4)</a:t>
            </a:r>
            <a:endParaRPr lang="en-CA" sz="2400" dirty="0"/>
          </a:p>
          <a:p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9F55D8-DA74-274C-B732-33B561EFCBF5}"/>
              </a:ext>
            </a:extLst>
          </p:cNvPr>
          <p:cNvSpPr txBox="1"/>
          <p:nvPr/>
        </p:nvSpPr>
        <p:spPr>
          <a:xfrm>
            <a:off x="3325091" y="1219200"/>
            <a:ext cx="5824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Good listening is an act of </a:t>
            </a:r>
            <a:r>
              <a:rPr lang="en-US" sz="2800" b="1" dirty="0"/>
              <a:t>LOVE</a:t>
            </a:r>
            <a:r>
              <a:rPr lang="en-CA" sz="28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589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9CE050-29F9-3A4D-8C93-9716A8286BDD}"/>
              </a:ext>
            </a:extLst>
          </p:cNvPr>
          <p:cNvSpPr txBox="1"/>
          <p:nvPr/>
        </p:nvSpPr>
        <p:spPr>
          <a:xfrm>
            <a:off x="2854385" y="890650"/>
            <a:ext cx="7640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Good listening asks perceptive </a:t>
            </a:r>
            <a:r>
              <a:rPr lang="en-US" sz="2800" b="1" dirty="0"/>
              <a:t>QUESTIONS</a:t>
            </a:r>
            <a:r>
              <a:rPr lang="en-CA" sz="2800" dirty="0"/>
              <a:t> </a:t>
            </a: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076CB0-293D-DF4E-9BA9-FE7253C2D108}"/>
              </a:ext>
            </a:extLst>
          </p:cNvPr>
          <p:cNvSpPr txBox="1"/>
          <p:nvPr/>
        </p:nvSpPr>
        <p:spPr>
          <a:xfrm>
            <a:off x="2865606" y="2493818"/>
            <a:ext cx="867416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“Though good advice lies deep within the heart, </a:t>
            </a:r>
          </a:p>
          <a:p>
            <a:r>
              <a:rPr lang="en-US" sz="2400" dirty="0"/>
              <a:t>a person with understanding will draw it out.”</a:t>
            </a:r>
            <a:r>
              <a:rPr lang="en-CA" sz="2400" dirty="0"/>
              <a:t> </a:t>
            </a:r>
          </a:p>
          <a:p>
            <a:r>
              <a:rPr lang="en-CA" dirty="0"/>
              <a:t>						Proverbs 20:5 NLT</a:t>
            </a:r>
          </a:p>
          <a:p>
            <a:endParaRPr lang="en-CA" dirty="0"/>
          </a:p>
          <a:p>
            <a:endParaRPr lang="en-CA" dirty="0"/>
          </a:p>
          <a:p>
            <a:r>
              <a:rPr lang="en-US" sz="2400" dirty="0"/>
              <a:t>Q – have you had a conversation lately where someone </a:t>
            </a:r>
          </a:p>
          <a:p>
            <a:r>
              <a:rPr lang="en-US" sz="2400" dirty="0"/>
              <a:t>asked perceptive questions that drew you out?   </a:t>
            </a:r>
          </a:p>
          <a:p>
            <a:r>
              <a:rPr lang="en-US" sz="2400" dirty="0"/>
              <a:t>Share your experience with the group.</a:t>
            </a:r>
            <a:endParaRPr lang="en-CA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0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81F376-1D61-1347-B8FD-4929678F4A77}"/>
              </a:ext>
            </a:extLst>
          </p:cNvPr>
          <p:cNvSpPr txBox="1"/>
          <p:nvPr/>
        </p:nvSpPr>
        <p:spPr>
          <a:xfrm>
            <a:off x="4150206" y="820496"/>
            <a:ext cx="4775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Good listening is </a:t>
            </a:r>
            <a:r>
              <a:rPr lang="en-US" sz="2800" b="1" dirty="0"/>
              <a:t>MINISTRY</a:t>
            </a:r>
            <a:r>
              <a:rPr lang="en-CA" sz="2800" dirty="0"/>
              <a:t> </a:t>
            </a: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3061CE-D747-9042-A4CF-149F58F7BB98}"/>
              </a:ext>
            </a:extLst>
          </p:cNvPr>
          <p:cNvSpPr txBox="1"/>
          <p:nvPr/>
        </p:nvSpPr>
        <p:spPr>
          <a:xfrm>
            <a:off x="2861391" y="2105891"/>
            <a:ext cx="8396850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“The best ministry you might do today is to listen </a:t>
            </a:r>
          </a:p>
          <a:p>
            <a:r>
              <a:rPr lang="en-US" sz="2400" dirty="0"/>
              <a:t>to someone’s pain all the way to the bottom.”</a:t>
            </a:r>
          </a:p>
          <a:p>
            <a:r>
              <a:rPr lang="en-US" dirty="0"/>
              <a:t>						Janet Dunn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 </a:t>
            </a:r>
            <a:r>
              <a:rPr lang="en-US" sz="2400" dirty="0"/>
              <a:t>Q -   What does it look like to “listen to someone’s pain </a:t>
            </a:r>
          </a:p>
          <a:p>
            <a:r>
              <a:rPr lang="en-US" sz="2400" dirty="0"/>
              <a:t>all the way to the bottom”?</a:t>
            </a:r>
            <a:endParaRPr lang="en-CA" sz="2400" dirty="0"/>
          </a:p>
          <a:p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3017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{C4027695-F52E-ED45-94B0-06E09BE2D1A3}tf10001069</Template>
  <TotalTime>4664</TotalTime>
  <Words>688</Words>
  <Application>Microsoft Macintosh PowerPoint</Application>
  <PresentationFormat>Widescreen</PresentationFormat>
  <Paragraphs>88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Wisp</vt:lpstr>
      <vt:lpstr>CREEKSIDE  LIFEGROUP STUDY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Good listening prepares us to SPEAK well. </vt:lpstr>
      <vt:lpstr>Good listening reflects our RELATIONSHIP with God. </vt:lpstr>
      <vt:lpstr>PRAYER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Start a Revolution</dc:title>
  <dc:creator>Jeff Austen</dc:creator>
  <cp:lastModifiedBy>Jeff Austen</cp:lastModifiedBy>
  <cp:revision>45</cp:revision>
  <dcterms:created xsi:type="dcterms:W3CDTF">2020-06-04T17:52:45Z</dcterms:created>
  <dcterms:modified xsi:type="dcterms:W3CDTF">2020-09-23T14:39:38Z</dcterms:modified>
</cp:coreProperties>
</file>