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1" r:id="rId1"/>
  </p:sldMasterIdLst>
  <p:notesMasterIdLst>
    <p:notesMasterId r:id="rId11"/>
  </p:notesMasterIdLst>
  <p:sldIdLst>
    <p:sldId id="256" r:id="rId2"/>
    <p:sldId id="269" r:id="rId3"/>
    <p:sldId id="263" r:id="rId4"/>
    <p:sldId id="259" r:id="rId5"/>
    <p:sldId id="267" r:id="rId6"/>
    <p:sldId id="264" r:id="rId7"/>
    <p:sldId id="260" r:id="rId8"/>
    <p:sldId id="268" r:id="rId9"/>
    <p:sldId id="262" r:id="rId10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57"/>
    <p:restoredTop sz="94658"/>
  </p:normalViewPr>
  <p:slideViewPr>
    <p:cSldViewPr snapToGrid="0" snapToObjects="1">
      <p:cViewPr varScale="1">
        <p:scale>
          <a:sx n="110" d="100"/>
          <a:sy n="110" d="100"/>
        </p:scale>
        <p:origin x="4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6A3F331-5F6B-3E44-B352-E7654F84BC93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3CCCAD5C-9108-404E-BB30-5F175835A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33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CCAD5C-9108-404E-BB30-5F175835AB5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35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639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221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18692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8789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0357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4561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3257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807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059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292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145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954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733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85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528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08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E7190-3548-574A-AF7B-C9A298178497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35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  <p:sldLayoutId id="2147483853" r:id="rId12"/>
    <p:sldLayoutId id="2147483854" r:id="rId13"/>
    <p:sldLayoutId id="2147483855" r:id="rId14"/>
    <p:sldLayoutId id="2147483856" r:id="rId15"/>
    <p:sldLayoutId id="214748385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Colossians+3:1-4&amp;version=NIV#fen-NIV-29522a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0281D5-0A8A-BF45-B227-E9B2F73A3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2" y="1184564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en-US" sz="7200" b="1" dirty="0"/>
              <a:t>CREEKSIDE </a:t>
            </a:r>
            <a:br>
              <a:rPr lang="en-US" sz="7200" b="1" dirty="0"/>
            </a:br>
            <a:r>
              <a:rPr lang="en-US" sz="7200" b="1" dirty="0"/>
              <a:t>LIFEGROUP STUDY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38DB6D2-723F-5F41-8D9C-EDDA746FE3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1" y="3959960"/>
            <a:ext cx="8915399" cy="1126283"/>
          </a:xfrm>
        </p:spPr>
        <p:txBody>
          <a:bodyPr>
            <a:normAutofit fontScale="85000" lnSpcReduction="20000"/>
          </a:bodyPr>
          <a:lstStyle/>
          <a:p>
            <a:r>
              <a:rPr lang="en-US" sz="4400" b="1" dirty="0"/>
              <a:t>BEFORE WE LOSE OUR MINDS: </a:t>
            </a:r>
          </a:p>
          <a:p>
            <a:r>
              <a:rPr lang="en-US" sz="4400" b="1" dirty="0"/>
              <a:t>THE ART OF SIMPLICITY </a:t>
            </a:r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286523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ABA32A5-3A37-A849-94A8-AC00A1D29483}"/>
              </a:ext>
            </a:extLst>
          </p:cNvPr>
          <p:cNvSpPr txBox="1"/>
          <p:nvPr/>
        </p:nvSpPr>
        <p:spPr>
          <a:xfrm>
            <a:off x="1427018" y="1551709"/>
            <a:ext cx="10884711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/>
              <a:t>In a world that is pulling us in every direction,</a:t>
            </a:r>
          </a:p>
          <a:p>
            <a:r>
              <a:rPr lang="en-CA" sz="2800" dirty="0"/>
              <a:t> full of distractions and busyness, </a:t>
            </a:r>
          </a:p>
          <a:p>
            <a:r>
              <a:rPr lang="en-CA" sz="2800" dirty="0"/>
              <a:t>we need an anchor or single point of focus </a:t>
            </a:r>
          </a:p>
          <a:p>
            <a:r>
              <a:rPr lang="en-CA" sz="2800" dirty="0"/>
              <a:t>to keep us from losing our minds.  </a:t>
            </a:r>
          </a:p>
          <a:p>
            <a:r>
              <a:rPr lang="en-CA" sz="2800" dirty="0"/>
              <a:t>That single point of focus is to “seek first the kingdom of God”.</a:t>
            </a:r>
          </a:p>
          <a:p>
            <a:r>
              <a:rPr lang="en-CA" sz="2800" dirty="0"/>
              <a:t>Today we’ll explore how to “seek first the kingdom of God”</a:t>
            </a:r>
          </a:p>
          <a:p>
            <a:r>
              <a:rPr lang="en-CA" sz="2800" dirty="0"/>
              <a:t>by choosing a single focus in our lives this fall.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99846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FC5FEBE-3F7A-4441-9CC9-7D2383F7D779}"/>
              </a:ext>
            </a:extLst>
          </p:cNvPr>
          <p:cNvSpPr txBox="1"/>
          <p:nvPr/>
        </p:nvSpPr>
        <p:spPr>
          <a:xfrm>
            <a:off x="1261545" y="2410250"/>
            <a:ext cx="11232562" cy="24314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What is your morning routine like?</a:t>
            </a:r>
            <a:endParaRPr lang="en-CA" sz="3200" dirty="0"/>
          </a:p>
          <a:p>
            <a:r>
              <a:rPr lang="en-US" sz="3200" dirty="0"/>
              <a:t>When you wake up in the morning, </a:t>
            </a:r>
          </a:p>
          <a:p>
            <a:r>
              <a:rPr lang="en-US" sz="3200" dirty="0"/>
              <a:t>what are the first thoughts that go through your head?  </a:t>
            </a:r>
            <a:endParaRPr lang="en-CA" sz="3200" dirty="0"/>
          </a:p>
          <a:p>
            <a:r>
              <a:rPr lang="en-CA" sz="3200" dirty="0"/>
              <a:t> 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6409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DF87944-607C-5B45-96EB-2DFADD65960D}"/>
              </a:ext>
            </a:extLst>
          </p:cNvPr>
          <p:cNvSpPr txBox="1"/>
          <p:nvPr/>
        </p:nvSpPr>
        <p:spPr>
          <a:xfrm>
            <a:off x="1814299" y="1226229"/>
            <a:ext cx="9652001" cy="4431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A" sz="2800" b="1" dirty="0"/>
          </a:p>
          <a:p>
            <a:r>
              <a:rPr lang="en-CA" sz="2800" b="1" baseline="30000" dirty="0"/>
              <a:t>14 </a:t>
            </a:r>
            <a:r>
              <a:rPr lang="en-CA" sz="2800" dirty="0"/>
              <a:t>After John was put in prison, Jesus went into Galilee, </a:t>
            </a:r>
          </a:p>
          <a:p>
            <a:r>
              <a:rPr lang="en-CA" sz="2800" dirty="0"/>
              <a:t>proclaiming the good news of God. </a:t>
            </a:r>
          </a:p>
          <a:p>
            <a:r>
              <a:rPr lang="en-CA" sz="2800" b="1" baseline="30000" dirty="0"/>
              <a:t>15 </a:t>
            </a:r>
            <a:r>
              <a:rPr lang="en-CA" sz="2800" dirty="0"/>
              <a:t>“The time has come,” he said. </a:t>
            </a:r>
          </a:p>
          <a:p>
            <a:r>
              <a:rPr lang="en-CA" sz="2800" dirty="0"/>
              <a:t>“The kingdom of God has come near. </a:t>
            </a:r>
          </a:p>
          <a:p>
            <a:r>
              <a:rPr lang="en-CA" sz="2800" dirty="0"/>
              <a:t>Repent and believe the good news!”     </a:t>
            </a:r>
            <a:r>
              <a:rPr lang="en-CA" sz="2400" dirty="0"/>
              <a:t>Mark 1:14-15 NIV</a:t>
            </a:r>
          </a:p>
          <a:p>
            <a:endParaRPr lang="en-CA" sz="2400" dirty="0"/>
          </a:p>
          <a:p>
            <a:endParaRPr lang="en-CA" sz="2400" dirty="0"/>
          </a:p>
          <a:p>
            <a:r>
              <a:rPr lang="en-CA" sz="2400" dirty="0"/>
              <a:t>Q - What does Jesus tell us here about the kingdom of God?</a:t>
            </a:r>
          </a:p>
          <a:p>
            <a:endParaRPr lang="en-CA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49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57B2FFB-8153-1D49-B49E-33F76E3FA0F2}"/>
              </a:ext>
            </a:extLst>
          </p:cNvPr>
          <p:cNvSpPr txBox="1"/>
          <p:nvPr/>
        </p:nvSpPr>
        <p:spPr>
          <a:xfrm>
            <a:off x="2383297" y="1384464"/>
            <a:ext cx="8954695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200" dirty="0"/>
              <a:t>READ Mark 1:32-39</a:t>
            </a:r>
          </a:p>
          <a:p>
            <a:endParaRPr lang="en-CA" sz="3200" dirty="0"/>
          </a:p>
          <a:p>
            <a:r>
              <a:rPr lang="en-CA" sz="3200" dirty="0"/>
              <a:t>In this passage, Jesus says “no” to something</a:t>
            </a:r>
          </a:p>
          <a:p>
            <a:r>
              <a:rPr lang="en-CA" sz="3200" dirty="0"/>
              <a:t>good, in order to say “yes” to what is best.</a:t>
            </a:r>
          </a:p>
          <a:p>
            <a:endParaRPr lang="en-CA" sz="3200" dirty="0"/>
          </a:p>
          <a:p>
            <a:r>
              <a:rPr lang="en-CA" sz="3200" dirty="0"/>
              <a:t>Q – In what areas of your life do you have</a:t>
            </a:r>
          </a:p>
          <a:p>
            <a:r>
              <a:rPr lang="en-CA" sz="3200" dirty="0"/>
              <a:t>trouble saying no?</a:t>
            </a:r>
            <a:br>
              <a:rPr lang="en-CA" sz="3200" dirty="0"/>
            </a:br>
            <a:endParaRPr lang="en-CA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79865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E501A5E-3969-6041-807D-A3A3D7DAE040}"/>
              </a:ext>
            </a:extLst>
          </p:cNvPr>
          <p:cNvSpPr txBox="1"/>
          <p:nvPr/>
        </p:nvSpPr>
        <p:spPr>
          <a:xfrm>
            <a:off x="4433454" y="858982"/>
            <a:ext cx="3161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LIVING IT OUT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3EBEDB6-A08A-A345-B185-9A8AC4D5BBF1}"/>
              </a:ext>
            </a:extLst>
          </p:cNvPr>
          <p:cNvSpPr txBox="1"/>
          <p:nvPr/>
        </p:nvSpPr>
        <p:spPr>
          <a:xfrm>
            <a:off x="1634836" y="2230582"/>
            <a:ext cx="1039419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My focus this fall:  Here are some ideas </a:t>
            </a:r>
          </a:p>
          <a:p>
            <a:r>
              <a:rPr lang="en-US" sz="2800" dirty="0"/>
              <a:t>for choosing a kingdom focus this fall.</a:t>
            </a:r>
          </a:p>
          <a:p>
            <a:endParaRPr lang="en-US" sz="2800" dirty="0"/>
          </a:p>
          <a:p>
            <a:pPr marL="285750" indent="-285750">
              <a:buFontTx/>
              <a:buChar char="-"/>
            </a:pPr>
            <a:r>
              <a:rPr lang="en-US" sz="2800" dirty="0"/>
              <a:t>My marriage:  resource idea – The Marriage Course</a:t>
            </a:r>
          </a:p>
          <a:p>
            <a:pPr marL="285750" indent="-285750">
              <a:buFontTx/>
              <a:buChar char="-"/>
            </a:pPr>
            <a:r>
              <a:rPr lang="en-US" sz="2800" dirty="0"/>
              <a:t>My faith:   resource ideas – Alpha, Sacred Rhythm book</a:t>
            </a:r>
          </a:p>
          <a:p>
            <a:pPr marL="285750" indent="-285750">
              <a:buFontTx/>
              <a:buChar char="-"/>
            </a:pPr>
            <a:r>
              <a:rPr lang="en-US" sz="2800" dirty="0"/>
              <a:t>My friendships:  idea – cultivate the friendship</a:t>
            </a:r>
          </a:p>
        </p:txBody>
      </p:sp>
    </p:spTree>
    <p:extLst>
      <p:ext uri="{BB962C8B-B14F-4D97-AF65-F5344CB8AC3E}">
        <p14:creationId xmlns:p14="http://schemas.microsoft.com/office/powerpoint/2010/main" val="4291932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DDCA2D0-16A2-AC40-81C8-715DBB8C9872}"/>
              </a:ext>
            </a:extLst>
          </p:cNvPr>
          <p:cNvSpPr txBox="1"/>
          <p:nvPr/>
        </p:nvSpPr>
        <p:spPr>
          <a:xfrm>
            <a:off x="856844" y="2209360"/>
            <a:ext cx="1137683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We want to be like Jesus.  Rooted in the unshakeable </a:t>
            </a:r>
          </a:p>
          <a:p>
            <a:r>
              <a:rPr lang="en-US" sz="2800" dirty="0"/>
              <a:t>Kingdom of God.  </a:t>
            </a:r>
          </a:p>
          <a:p>
            <a:r>
              <a:rPr lang="en-US" sz="2800" dirty="0"/>
              <a:t>This is a place where we will experience peace of mind.  </a:t>
            </a:r>
          </a:p>
          <a:p>
            <a:r>
              <a:rPr lang="en-US" sz="2800" dirty="0"/>
              <a:t>A great way to do this is to establish a morning routine where </a:t>
            </a:r>
          </a:p>
          <a:p>
            <a:r>
              <a:rPr lang="en-US" sz="2800" dirty="0"/>
              <a:t>we begin the day by setting our minds on the Kingdom of God.  </a:t>
            </a:r>
            <a:endParaRPr lang="en-CA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45892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29CE050-29F9-3A4D-8C93-9716A8286BDD}"/>
              </a:ext>
            </a:extLst>
          </p:cNvPr>
          <p:cNvSpPr txBox="1"/>
          <p:nvPr/>
        </p:nvSpPr>
        <p:spPr>
          <a:xfrm>
            <a:off x="1746021" y="1361705"/>
            <a:ext cx="10742043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b="1" dirty="0"/>
              <a:t>Setting Our Mind On Christ</a:t>
            </a:r>
          </a:p>
          <a:p>
            <a:endParaRPr lang="en-CA" sz="2800" b="1" dirty="0"/>
          </a:p>
          <a:p>
            <a:r>
              <a:rPr lang="en-CA" sz="2800" b="1" dirty="0"/>
              <a:t>3 </a:t>
            </a:r>
            <a:r>
              <a:rPr lang="en-CA" sz="2800" dirty="0"/>
              <a:t>Since, then, you have been raised with Christ, </a:t>
            </a:r>
          </a:p>
          <a:p>
            <a:r>
              <a:rPr lang="en-CA" sz="2800" dirty="0"/>
              <a:t>set your hearts on things above, where Christ is, </a:t>
            </a:r>
          </a:p>
          <a:p>
            <a:r>
              <a:rPr lang="en-CA" sz="2800" dirty="0"/>
              <a:t>seated at the right hand of God. </a:t>
            </a:r>
          </a:p>
          <a:p>
            <a:r>
              <a:rPr lang="en-CA" sz="2800" b="1" baseline="30000" dirty="0"/>
              <a:t>2 </a:t>
            </a:r>
            <a:r>
              <a:rPr lang="en-CA" sz="2800" dirty="0"/>
              <a:t>Set your </a:t>
            </a:r>
            <a:r>
              <a:rPr lang="en-CA" sz="2800" b="1" dirty="0"/>
              <a:t>minds</a:t>
            </a:r>
            <a:r>
              <a:rPr lang="en-CA" sz="2800" dirty="0"/>
              <a:t> on things above, not on earthly things. </a:t>
            </a:r>
          </a:p>
          <a:p>
            <a:r>
              <a:rPr lang="en-CA" sz="2800" b="1" baseline="30000" dirty="0"/>
              <a:t>3 </a:t>
            </a:r>
            <a:r>
              <a:rPr lang="en-CA" sz="2800" dirty="0"/>
              <a:t>For you died, and your life is now hidden with Christ in God. </a:t>
            </a:r>
          </a:p>
          <a:p>
            <a:r>
              <a:rPr lang="en-CA" sz="2800" b="1" baseline="30000" dirty="0"/>
              <a:t>4 </a:t>
            </a:r>
            <a:r>
              <a:rPr lang="en-CA" sz="2800" dirty="0"/>
              <a:t>When Christ, who is your</a:t>
            </a:r>
            <a:r>
              <a:rPr lang="en-CA" sz="2800" baseline="30000" dirty="0"/>
              <a:t>[</a:t>
            </a:r>
            <a:r>
              <a:rPr lang="en-CA" sz="2800" baseline="30000" dirty="0">
                <a:hlinkClick r:id="rId2" tooltip="See footnote a"/>
              </a:rPr>
              <a:t>a</a:t>
            </a:r>
            <a:r>
              <a:rPr lang="en-CA" sz="2800" baseline="30000" dirty="0"/>
              <a:t>]</a:t>
            </a:r>
            <a:r>
              <a:rPr lang="en-CA" sz="2800" dirty="0"/>
              <a:t> life, appears, </a:t>
            </a:r>
          </a:p>
          <a:p>
            <a:r>
              <a:rPr lang="en-CA" sz="2800" dirty="0"/>
              <a:t>then you also will appear with him in glory.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2570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81F376-1D61-1347-B8FD-4929678F4A77}"/>
              </a:ext>
            </a:extLst>
          </p:cNvPr>
          <p:cNvSpPr txBox="1"/>
          <p:nvPr/>
        </p:nvSpPr>
        <p:spPr>
          <a:xfrm>
            <a:off x="2640061" y="1527078"/>
            <a:ext cx="8640507" cy="36009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MY DAILY PRAYER</a:t>
            </a:r>
            <a:endParaRPr lang="en-CA" sz="2800" b="1" dirty="0"/>
          </a:p>
          <a:p>
            <a:r>
              <a:rPr lang="en-US" sz="2800" dirty="0"/>
              <a:t> </a:t>
            </a:r>
            <a:endParaRPr lang="en-CA" sz="2800" dirty="0"/>
          </a:p>
          <a:p>
            <a:r>
              <a:rPr lang="en-US" sz="2800" dirty="0"/>
              <a:t> In your group right now begin to write a prayer </a:t>
            </a:r>
          </a:p>
          <a:p>
            <a:r>
              <a:rPr lang="en-US" sz="2800" dirty="0"/>
              <a:t>that you’ll read every morning first thing that </a:t>
            </a:r>
          </a:p>
          <a:p>
            <a:r>
              <a:rPr lang="en-US" sz="2800" dirty="0"/>
              <a:t>reminds you to “set your mind on things above”, </a:t>
            </a:r>
          </a:p>
          <a:p>
            <a:r>
              <a:rPr lang="en-US" sz="2800" dirty="0"/>
              <a:t>particularly, the one way you are going to be </a:t>
            </a:r>
          </a:p>
          <a:p>
            <a:r>
              <a:rPr lang="en-US" sz="2800" dirty="0"/>
              <a:t>seeking the Kingdom this fall.   </a:t>
            </a:r>
            <a:endParaRPr lang="en-CA" sz="28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2503017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{C4027695-F52E-ED45-94B0-06E09BE2D1A3}tf10001069</Template>
  <TotalTime>4360</TotalTime>
  <Words>220</Words>
  <Application>Microsoft Office PowerPoint</Application>
  <PresentationFormat>Widescreen</PresentationFormat>
  <Paragraphs>59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 3</vt:lpstr>
      <vt:lpstr>Wisp</vt:lpstr>
      <vt:lpstr>CREEKSIDE  LIFEGROUP STUDY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Start a Revolution</dc:title>
  <dc:creator>Jeff Austen</dc:creator>
  <cp:lastModifiedBy>Creekside Office</cp:lastModifiedBy>
  <cp:revision>37</cp:revision>
  <cp:lastPrinted>2020-09-17T14:34:52Z</cp:lastPrinted>
  <dcterms:created xsi:type="dcterms:W3CDTF">2020-06-04T17:52:45Z</dcterms:created>
  <dcterms:modified xsi:type="dcterms:W3CDTF">2020-09-17T14:35:16Z</dcterms:modified>
</cp:coreProperties>
</file>