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FF9FC-E50A-284A-B6D3-A98B915EB5E3}" type="datetimeFigureOut">
              <a:rPr lang="en-US" smtClean="0"/>
              <a:t>5/7/20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B8339-9F20-F846-BD58-081E4EDC432D}" type="slidenum">
              <a:rPr lang="en-US" smtClean="0"/>
              <a:t>‹#›</a:t>
            </a:fld>
            <a:endParaRPr lang="en-US"/>
          </a:p>
        </p:txBody>
      </p:sp>
    </p:spTree>
    <p:extLst>
      <p:ext uri="{BB962C8B-B14F-4D97-AF65-F5344CB8AC3E}">
        <p14:creationId xmlns:p14="http://schemas.microsoft.com/office/powerpoint/2010/main" val="4049068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DB8339-9F20-F846-BD58-081E4EDC432D}" type="slidenum">
              <a:rPr lang="en-US" smtClean="0"/>
              <a:t>6</a:t>
            </a:fld>
            <a:endParaRPr lang="en-US"/>
          </a:p>
        </p:txBody>
      </p:sp>
    </p:spTree>
    <p:extLst>
      <p:ext uri="{BB962C8B-B14F-4D97-AF65-F5344CB8AC3E}">
        <p14:creationId xmlns:p14="http://schemas.microsoft.com/office/powerpoint/2010/main" val="100168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EED1-93E6-0940-A544-B14F57D573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EBD597-6CBB-7445-8BEE-94B770E4A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B07DBD-762C-AB42-A6AC-77C6D73FBFC7}"/>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7E174ECA-6B93-ED4A-8D01-CE2C349C5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DDF8F-245D-0948-A5C9-70AF6E5291A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412647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F4E38-3083-FF49-B155-0F57607D11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69B02C-80D8-1642-AD78-ED4B5D2FAA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2C788-2E06-8549-B799-81FEEB1BE80C}"/>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A30A8FAC-89B5-D84A-A9D7-85491FAC99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E2147-22AA-DE40-8764-F21C0EFDBA0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7441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BE3B20-5B15-0940-9B17-C52D91B117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60FAB0-9A77-564E-96DB-9BAA2E4616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7C154-BE6C-6D4C-9221-A48C17714D93}"/>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FC7CC8F3-2F49-ED46-84AF-FA5AC5132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DF8B5-4437-654F-B6DA-67DCA531B132}"/>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05617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63522-D528-3A4C-BAA3-1C2E39D57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31F506-D1F0-E44F-9A79-64640320F2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206EDD-204C-0D48-88E3-6142C94B4956}"/>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2EF30560-77CB-0C48-A495-57A0C4715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D8151-4CDD-754E-9FEF-A851C732F4B7}"/>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39553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8D96A-7BE1-5B45-84B2-3214419C0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35F6B-DF4B-144E-950A-446F1595E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09071A-0FB1-9242-BBB0-AEAC7D52C210}"/>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B117A9F1-0E66-5C43-BB47-9874964B18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3699B-8118-6A48-B0AD-A9F8AA9E3E5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88817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0806-F73D-9B4D-84F7-2B32B3DF5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25FC3C-719A-CB4F-A869-737B420C2C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73A79-F6D1-ED40-9FFF-E9B6A628371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47E24-B3D2-6B49-A82D-44A5C2BBBBCF}"/>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6" name="Footer Placeholder 5">
            <a:extLst>
              <a:ext uri="{FF2B5EF4-FFF2-40B4-BE49-F238E27FC236}">
                <a16:creationId xmlns:a16="http://schemas.microsoft.com/office/drawing/2014/main" id="{32F8D93F-B75F-7C4E-984F-1B5171541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6EA324-0595-194B-A904-E77B237360F5}"/>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90738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E91A-EF65-A941-827E-F5269EDC05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228E5D-FADB-2C46-AEE7-EA68F4097A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A5F072-92A3-6245-ABB5-F2E4D79EFD3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B63D04-5647-1F42-A2CB-029466E427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0C4396-4C32-5849-81D5-C1C0A7636C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58713-9CA2-544D-96FD-A8D6C31D206A}"/>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8" name="Footer Placeholder 7">
            <a:extLst>
              <a:ext uri="{FF2B5EF4-FFF2-40B4-BE49-F238E27FC236}">
                <a16:creationId xmlns:a16="http://schemas.microsoft.com/office/drawing/2014/main" id="{F659E62F-C8EE-CA4E-A03C-6DCD3B2A04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3B055F-9992-0B44-8E34-74424509946E}"/>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389521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FD03-4F7F-D848-B912-003384F295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5A1F4A-253B-A142-9ED6-64A2AB01F4C7}"/>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4" name="Footer Placeholder 3">
            <a:extLst>
              <a:ext uri="{FF2B5EF4-FFF2-40B4-BE49-F238E27FC236}">
                <a16:creationId xmlns:a16="http://schemas.microsoft.com/office/drawing/2014/main" id="{3F1BF56A-20B4-2F4B-ADA5-A3B8BD2B35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764F36-2E86-124B-BAF4-CBDDDB51AE2B}"/>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27110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9C34B-6D3D-1641-925F-69975D523676}"/>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3" name="Footer Placeholder 2">
            <a:extLst>
              <a:ext uri="{FF2B5EF4-FFF2-40B4-BE49-F238E27FC236}">
                <a16:creationId xmlns:a16="http://schemas.microsoft.com/office/drawing/2014/main" id="{90D64288-7E8A-C447-B9D6-6BF4F61D85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F70322-5650-AE47-B4A3-2EA8FE46A9BA}"/>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0889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3922-B694-E842-86E6-8C279279C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1C57DC-0984-7148-8CCD-271F0B6D97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27F256-AEC4-3E47-B472-8DFD74A7D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3A41B5-E3CA-0640-B541-005D4FC05B52}"/>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6" name="Footer Placeholder 5">
            <a:extLst>
              <a:ext uri="{FF2B5EF4-FFF2-40B4-BE49-F238E27FC236}">
                <a16:creationId xmlns:a16="http://schemas.microsoft.com/office/drawing/2014/main" id="{49CC8A55-E92E-364E-8D8B-7583881F0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92472-BB42-C845-9E02-6BC7843C2DB9}"/>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292594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DB002-1448-6843-B1C3-23EDF4BFD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D98FE-0A0C-1A47-A1AB-975A3E161D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9C8CA3-A038-7740-87C2-D00043EE7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5E7D2A-B98E-B643-82E9-D641F607523F}"/>
              </a:ext>
            </a:extLst>
          </p:cNvPr>
          <p:cNvSpPr>
            <a:spLocks noGrp="1"/>
          </p:cNvSpPr>
          <p:nvPr>
            <p:ph type="dt" sz="half" idx="10"/>
          </p:nvPr>
        </p:nvSpPr>
        <p:spPr/>
        <p:txBody>
          <a:bodyPr/>
          <a:lstStyle/>
          <a:p>
            <a:fld id="{2DF5FB23-05A3-BE4A-A733-56698E53B7E3}" type="datetimeFigureOut">
              <a:rPr lang="en-US" smtClean="0"/>
              <a:t>5/7/20</a:t>
            </a:fld>
            <a:endParaRPr lang="en-US"/>
          </a:p>
        </p:txBody>
      </p:sp>
      <p:sp>
        <p:nvSpPr>
          <p:cNvPr id="6" name="Footer Placeholder 5">
            <a:extLst>
              <a:ext uri="{FF2B5EF4-FFF2-40B4-BE49-F238E27FC236}">
                <a16:creationId xmlns:a16="http://schemas.microsoft.com/office/drawing/2014/main" id="{B5C1E5D7-FDE3-0647-A016-DB0F22E9AB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64866-6F9A-0646-AB05-4FDC49EB8258}"/>
              </a:ext>
            </a:extLst>
          </p:cNvPr>
          <p:cNvSpPr>
            <a:spLocks noGrp="1"/>
          </p:cNvSpPr>
          <p:nvPr>
            <p:ph type="sldNum" sz="quarter" idx="12"/>
          </p:nvPr>
        </p:nvSpPr>
        <p:spPr/>
        <p:txBody>
          <a:bodyPr/>
          <a:lstStyle/>
          <a:p>
            <a:fld id="{EBC407D1-74DF-BB46-BD69-CE2844035DD1}" type="slidenum">
              <a:rPr lang="en-US" smtClean="0"/>
              <a:t>‹#›</a:t>
            </a:fld>
            <a:endParaRPr lang="en-US"/>
          </a:p>
        </p:txBody>
      </p:sp>
    </p:spTree>
    <p:extLst>
      <p:ext uri="{BB962C8B-B14F-4D97-AF65-F5344CB8AC3E}">
        <p14:creationId xmlns:p14="http://schemas.microsoft.com/office/powerpoint/2010/main" val="163271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DE84E8-86A9-4D49-AC11-06B1A2A12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3F83B1-FE81-864B-999D-0C4B139FF4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6E6C2E-FDBB-794D-B9D6-E39C1535E2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FB23-05A3-BE4A-A733-56698E53B7E3}" type="datetimeFigureOut">
              <a:rPr lang="en-US" smtClean="0"/>
              <a:t>5/7/20</a:t>
            </a:fld>
            <a:endParaRPr lang="en-US"/>
          </a:p>
        </p:txBody>
      </p:sp>
      <p:sp>
        <p:nvSpPr>
          <p:cNvPr id="5" name="Footer Placeholder 4">
            <a:extLst>
              <a:ext uri="{FF2B5EF4-FFF2-40B4-BE49-F238E27FC236}">
                <a16:creationId xmlns:a16="http://schemas.microsoft.com/office/drawing/2014/main" id="{EB23DB18-EB22-8543-BD26-60FAAE847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FCD992-B2D0-E74E-9FBC-D8101EAB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407D1-74DF-BB46-BD69-CE2844035DD1}" type="slidenum">
              <a:rPr lang="en-US" smtClean="0"/>
              <a:t>‹#›</a:t>
            </a:fld>
            <a:endParaRPr lang="en-US"/>
          </a:p>
        </p:txBody>
      </p:sp>
    </p:spTree>
    <p:extLst>
      <p:ext uri="{BB962C8B-B14F-4D97-AF65-F5344CB8AC3E}">
        <p14:creationId xmlns:p14="http://schemas.microsoft.com/office/powerpoint/2010/main" val="183900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E45581-16E0-D744-8864-1AD825D5D11A}"/>
              </a:ext>
            </a:extLst>
          </p:cNvPr>
          <p:cNvSpPr txBox="1"/>
          <p:nvPr/>
        </p:nvSpPr>
        <p:spPr>
          <a:xfrm>
            <a:off x="2592224" y="2401967"/>
            <a:ext cx="7007560" cy="1846659"/>
          </a:xfrm>
          <a:prstGeom prst="rect">
            <a:avLst/>
          </a:prstGeom>
          <a:noFill/>
        </p:spPr>
        <p:txBody>
          <a:bodyPr wrap="none" rtlCol="0">
            <a:spAutoFit/>
          </a:bodyPr>
          <a:lstStyle/>
          <a:p>
            <a:pPr algn="ctr"/>
            <a:r>
              <a:rPr lang="en-US" sz="3600" b="1" dirty="0">
                <a:solidFill>
                  <a:schemeClr val="bg1"/>
                </a:solidFill>
              </a:rPr>
              <a:t>WEEK FOUR:  </a:t>
            </a:r>
            <a:br>
              <a:rPr lang="en-US" sz="6000" b="1" dirty="0">
                <a:solidFill>
                  <a:schemeClr val="bg1"/>
                </a:solidFill>
              </a:rPr>
            </a:br>
            <a:r>
              <a:rPr lang="en-US" sz="6000" b="1" dirty="0">
                <a:solidFill>
                  <a:schemeClr val="bg1"/>
                </a:solidFill>
              </a:rPr>
              <a:t>THE BEAUTY OF LOVE</a:t>
            </a:r>
          </a:p>
          <a:p>
            <a:endParaRPr lang="en-US" dirty="0"/>
          </a:p>
        </p:txBody>
      </p:sp>
    </p:spTree>
    <p:extLst>
      <p:ext uri="{BB962C8B-B14F-4D97-AF65-F5344CB8AC3E}">
        <p14:creationId xmlns:p14="http://schemas.microsoft.com/office/powerpoint/2010/main" val="360994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ED8FA8-3C33-C34C-ADCC-D2FE98A44FEE}"/>
              </a:ext>
            </a:extLst>
          </p:cNvPr>
          <p:cNvSpPr txBox="1"/>
          <p:nvPr/>
        </p:nvSpPr>
        <p:spPr>
          <a:xfrm>
            <a:off x="807916" y="2825721"/>
            <a:ext cx="10968447" cy="1077218"/>
          </a:xfrm>
          <a:prstGeom prst="rect">
            <a:avLst/>
          </a:prstGeom>
          <a:noFill/>
        </p:spPr>
        <p:txBody>
          <a:bodyPr wrap="square" rtlCol="0">
            <a:spAutoFit/>
          </a:bodyPr>
          <a:lstStyle/>
          <a:p>
            <a:r>
              <a:rPr lang="en-CA" sz="3200" b="1" dirty="0">
                <a:solidFill>
                  <a:schemeClr val="bg1"/>
                </a:solidFill>
              </a:rPr>
              <a:t>Q -   What is your favorite story about Jesus or teaching from Jesus that stirs up your love for Him? </a:t>
            </a:r>
            <a:endParaRPr lang="en-US" sz="3200" b="1" dirty="0">
              <a:solidFill>
                <a:schemeClr val="bg1"/>
              </a:solidFill>
            </a:endParaRPr>
          </a:p>
        </p:txBody>
      </p:sp>
    </p:spTree>
    <p:extLst>
      <p:ext uri="{BB962C8B-B14F-4D97-AF65-F5344CB8AC3E}">
        <p14:creationId xmlns:p14="http://schemas.microsoft.com/office/powerpoint/2010/main" val="2409844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18E65B-8D64-F747-842E-990C09A43CFE}"/>
              </a:ext>
            </a:extLst>
          </p:cNvPr>
          <p:cNvSpPr txBox="1"/>
          <p:nvPr/>
        </p:nvSpPr>
        <p:spPr>
          <a:xfrm>
            <a:off x="665019" y="2078182"/>
            <a:ext cx="10533140" cy="2954655"/>
          </a:xfrm>
          <a:prstGeom prst="rect">
            <a:avLst/>
          </a:prstGeom>
          <a:noFill/>
        </p:spPr>
        <p:txBody>
          <a:bodyPr wrap="none" rtlCol="0">
            <a:spAutoFit/>
          </a:bodyPr>
          <a:lstStyle/>
          <a:p>
            <a:r>
              <a:rPr lang="en-CA" sz="2800" b="1" dirty="0">
                <a:solidFill>
                  <a:schemeClr val="bg1"/>
                </a:solidFill>
              </a:rPr>
              <a:t>Some have said that our relationship with Jesus has four dimensions: </a:t>
            </a:r>
          </a:p>
          <a:p>
            <a:r>
              <a:rPr lang="en-CA" sz="2800" b="1" dirty="0">
                <a:solidFill>
                  <a:schemeClr val="bg1"/>
                </a:solidFill>
              </a:rPr>
              <a:t>Jesus is our teacher, Saviour, Lord and friend.  </a:t>
            </a:r>
          </a:p>
          <a:p>
            <a:r>
              <a:rPr lang="en-CA" sz="2800" b="1" dirty="0">
                <a:solidFill>
                  <a:schemeClr val="bg1"/>
                </a:solidFill>
              </a:rPr>
              <a:t>While we hopefully see Jesus as all four, we often have one </a:t>
            </a:r>
          </a:p>
          <a:p>
            <a:r>
              <a:rPr lang="en-CA" sz="2800" b="1" dirty="0">
                <a:solidFill>
                  <a:schemeClr val="bg1"/>
                </a:solidFill>
              </a:rPr>
              <a:t>that is our dominant lens.  </a:t>
            </a:r>
          </a:p>
          <a:p>
            <a:endParaRPr lang="en-CA" sz="2800" b="1" dirty="0">
              <a:solidFill>
                <a:schemeClr val="bg1"/>
              </a:solidFill>
            </a:endParaRPr>
          </a:p>
          <a:p>
            <a:r>
              <a:rPr lang="en-CA" sz="2800" b="1" dirty="0">
                <a:solidFill>
                  <a:schemeClr val="bg1"/>
                </a:solidFill>
              </a:rPr>
              <a:t>Q - Which one do you tend to see Jesus as the most?</a:t>
            </a:r>
          </a:p>
          <a:p>
            <a:endParaRPr lang="en-US" dirty="0"/>
          </a:p>
        </p:txBody>
      </p:sp>
    </p:spTree>
    <p:extLst>
      <p:ext uri="{BB962C8B-B14F-4D97-AF65-F5344CB8AC3E}">
        <p14:creationId xmlns:p14="http://schemas.microsoft.com/office/powerpoint/2010/main" val="225784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051111-1F4F-DB45-AFA5-C75234F42573}"/>
              </a:ext>
            </a:extLst>
          </p:cNvPr>
          <p:cNvSpPr txBox="1"/>
          <p:nvPr/>
        </p:nvSpPr>
        <p:spPr>
          <a:xfrm>
            <a:off x="540329" y="833943"/>
            <a:ext cx="11166762" cy="5478423"/>
          </a:xfrm>
          <a:prstGeom prst="rect">
            <a:avLst/>
          </a:prstGeom>
          <a:noFill/>
        </p:spPr>
        <p:txBody>
          <a:bodyPr wrap="square" rtlCol="0">
            <a:spAutoFit/>
          </a:bodyPr>
          <a:lstStyle/>
          <a:p>
            <a:r>
              <a:rPr lang="en-CA" sz="2400" b="1" dirty="0">
                <a:solidFill>
                  <a:schemeClr val="bg1"/>
                </a:solidFill>
              </a:rPr>
              <a:t> </a:t>
            </a:r>
            <a:r>
              <a:rPr lang="en-CA" sz="2800" dirty="0">
                <a:solidFill>
                  <a:schemeClr val="bg1"/>
                </a:solidFill>
              </a:rPr>
              <a:t>“This is how we know what love is: Jesus Christ laid down his life for us. And we ought to lay down our lives for our brothers and sisters.  If anyone has material possessions and sees a brother or sister in need but has no pity on them, how can the love of God be in that person?  Dear children, let us not love with words or speech but with actions and in truth.”  									1 John 3:16-18</a:t>
            </a:r>
          </a:p>
          <a:p>
            <a:endParaRPr lang="en-CA" sz="2800" dirty="0">
              <a:solidFill>
                <a:schemeClr val="bg1"/>
              </a:solidFill>
            </a:endParaRPr>
          </a:p>
          <a:p>
            <a:endParaRPr lang="en-CA" sz="2800" dirty="0">
              <a:solidFill>
                <a:schemeClr val="bg1"/>
              </a:solidFill>
            </a:endParaRPr>
          </a:p>
          <a:p>
            <a:r>
              <a:rPr lang="en-CA" sz="2800" b="1" dirty="0">
                <a:solidFill>
                  <a:schemeClr val="bg1"/>
                </a:solidFill>
              </a:rPr>
              <a:t>Q - Where do you feel moved to participate in reflecting this kind of sacrificial love into the world?</a:t>
            </a:r>
          </a:p>
          <a:p>
            <a:endParaRPr lang="en-CA" sz="2800" dirty="0">
              <a:solidFill>
                <a:schemeClr val="bg1"/>
              </a:solidFill>
            </a:endParaRPr>
          </a:p>
          <a:p>
            <a:endParaRPr lang="en-CA" sz="2400" dirty="0">
              <a:solidFill>
                <a:schemeClr val="bg1"/>
              </a:solidFill>
            </a:endParaRPr>
          </a:p>
          <a:p>
            <a:endParaRPr lang="en-US" dirty="0"/>
          </a:p>
        </p:txBody>
      </p:sp>
    </p:spTree>
    <p:extLst>
      <p:ext uri="{BB962C8B-B14F-4D97-AF65-F5344CB8AC3E}">
        <p14:creationId xmlns:p14="http://schemas.microsoft.com/office/powerpoint/2010/main" val="311922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04C172-59AB-8443-B935-EA4C0BBDB30E}"/>
              </a:ext>
            </a:extLst>
          </p:cNvPr>
          <p:cNvSpPr txBox="1"/>
          <p:nvPr/>
        </p:nvSpPr>
        <p:spPr>
          <a:xfrm>
            <a:off x="1037331" y="2092469"/>
            <a:ext cx="10383704" cy="2554545"/>
          </a:xfrm>
          <a:prstGeom prst="rect">
            <a:avLst/>
          </a:prstGeom>
          <a:noFill/>
        </p:spPr>
        <p:txBody>
          <a:bodyPr wrap="square" rtlCol="0">
            <a:spAutoFit/>
          </a:bodyPr>
          <a:lstStyle/>
          <a:p>
            <a:r>
              <a:rPr lang="en-CA" sz="2800" b="1" dirty="0">
                <a:solidFill>
                  <a:schemeClr val="bg1"/>
                </a:solidFill>
              </a:rPr>
              <a:t>“This is love: not that we loved God, but that he loved us and sent his Son as an atoning sacrifice for our sins.”   1 John 4:10</a:t>
            </a:r>
          </a:p>
          <a:p>
            <a:r>
              <a:rPr lang="en-CA" sz="2800" b="1" dirty="0">
                <a:solidFill>
                  <a:schemeClr val="bg1"/>
                </a:solidFill>
              </a:rPr>
              <a:t> </a:t>
            </a:r>
          </a:p>
          <a:p>
            <a:endParaRPr lang="en-CA" sz="2800" b="1" dirty="0">
              <a:solidFill>
                <a:schemeClr val="bg1"/>
              </a:solidFill>
            </a:endParaRPr>
          </a:p>
          <a:p>
            <a:r>
              <a:rPr lang="en-CA" sz="2800" b="1" dirty="0">
                <a:solidFill>
                  <a:schemeClr val="bg1"/>
                </a:solidFill>
              </a:rPr>
              <a:t>Q –  How does this truth stir you to love God?</a:t>
            </a:r>
          </a:p>
          <a:p>
            <a:endParaRPr lang="en-US" sz="2000" dirty="0"/>
          </a:p>
        </p:txBody>
      </p:sp>
    </p:spTree>
    <p:extLst>
      <p:ext uri="{BB962C8B-B14F-4D97-AF65-F5344CB8AC3E}">
        <p14:creationId xmlns:p14="http://schemas.microsoft.com/office/powerpoint/2010/main" val="119518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C3D451-03B5-3347-868E-743E4310BE1B}"/>
              </a:ext>
            </a:extLst>
          </p:cNvPr>
          <p:cNvSpPr txBox="1"/>
          <p:nvPr/>
        </p:nvSpPr>
        <p:spPr>
          <a:xfrm>
            <a:off x="471054" y="1360416"/>
            <a:ext cx="11215255" cy="4678204"/>
          </a:xfrm>
          <a:prstGeom prst="rect">
            <a:avLst/>
          </a:prstGeom>
          <a:noFill/>
        </p:spPr>
        <p:txBody>
          <a:bodyPr wrap="square" rtlCol="0">
            <a:spAutoFit/>
          </a:bodyPr>
          <a:lstStyle/>
          <a:p>
            <a:pPr algn="ctr"/>
            <a:r>
              <a:rPr lang="en-CA" sz="2800" b="1" dirty="0">
                <a:solidFill>
                  <a:schemeClr val="bg1"/>
                </a:solidFill>
              </a:rPr>
              <a:t>MISSIONS PRAYER REQUESTS</a:t>
            </a:r>
          </a:p>
          <a:p>
            <a:endParaRPr lang="en-CA" b="1" dirty="0">
              <a:solidFill>
                <a:schemeClr val="bg1"/>
              </a:solidFill>
            </a:endParaRPr>
          </a:p>
          <a:p>
            <a:r>
              <a:rPr lang="en-CA" b="1" dirty="0">
                <a:solidFill>
                  <a:schemeClr val="bg1"/>
                </a:solidFill>
              </a:rPr>
              <a:t>Creekside Supports the N Family who serve in Southeast Asia in aviation and ethnomusicology.   They have recently relocated temporarily to the Netherlands. </a:t>
            </a:r>
          </a:p>
          <a:p>
            <a:endParaRPr lang="en-CA" b="1" dirty="0">
              <a:solidFill>
                <a:schemeClr val="bg1"/>
              </a:solidFill>
            </a:endParaRPr>
          </a:p>
          <a:p>
            <a:endParaRPr lang="en-CA" b="1" u="sng" dirty="0">
              <a:solidFill>
                <a:schemeClr val="bg1"/>
              </a:solidFill>
            </a:endParaRPr>
          </a:p>
          <a:p>
            <a:r>
              <a:rPr lang="en-CA" b="1" dirty="0">
                <a:solidFill>
                  <a:schemeClr val="bg1"/>
                </a:solidFill>
              </a:rPr>
              <a:t>1. Erin is limited to spending 90 days in Europe.  Pray that she will be granted an  extension and that we would be able to change tickets to an earlier time so they can make it to Canada mid-July. </a:t>
            </a:r>
          </a:p>
          <a:p>
            <a:r>
              <a:rPr lang="en-CA" b="1" dirty="0">
                <a:solidFill>
                  <a:schemeClr val="bg1"/>
                </a:solidFill>
              </a:rPr>
              <a:t> </a:t>
            </a:r>
          </a:p>
          <a:p>
            <a:r>
              <a:rPr lang="en-CA" b="1" dirty="0">
                <a:solidFill>
                  <a:schemeClr val="bg1"/>
                </a:solidFill>
              </a:rPr>
              <a:t>2. Pray for wisdom how to connect with supporters in this time of social distancing and lockdown.</a:t>
            </a:r>
          </a:p>
          <a:p>
            <a:r>
              <a:rPr lang="en-CA" b="1" dirty="0">
                <a:solidFill>
                  <a:schemeClr val="bg1"/>
                </a:solidFill>
              </a:rPr>
              <a:t> </a:t>
            </a:r>
          </a:p>
          <a:p>
            <a:r>
              <a:rPr lang="en-CA" b="1" dirty="0">
                <a:solidFill>
                  <a:schemeClr val="bg1"/>
                </a:solidFill>
              </a:rPr>
              <a:t>3. Please pray for their transition to Canada. They do have a place to live, they are just needing to figure out  transportation.</a:t>
            </a:r>
          </a:p>
          <a:p>
            <a:r>
              <a:rPr lang="en-CA" b="1" dirty="0">
                <a:solidFill>
                  <a:schemeClr val="bg1"/>
                </a:solidFill>
              </a:rPr>
              <a:t> </a:t>
            </a:r>
          </a:p>
          <a:p>
            <a:r>
              <a:rPr lang="en-CA" b="1" dirty="0">
                <a:solidFill>
                  <a:schemeClr val="bg1"/>
                </a:solidFill>
              </a:rPr>
              <a:t>4. Pray that they would use their time wisely.</a:t>
            </a:r>
          </a:p>
          <a:p>
            <a:endParaRPr lang="en-US" dirty="0"/>
          </a:p>
        </p:txBody>
      </p:sp>
    </p:spTree>
    <p:extLst>
      <p:ext uri="{BB962C8B-B14F-4D97-AF65-F5344CB8AC3E}">
        <p14:creationId xmlns:p14="http://schemas.microsoft.com/office/powerpoint/2010/main" val="3484053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393</Words>
  <Application>Microsoft Macintosh PowerPoint</Application>
  <PresentationFormat>Widescreen</PresentationFormat>
  <Paragraphs>30</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Austen</dc:creator>
  <cp:lastModifiedBy>Jeff Austen</cp:lastModifiedBy>
  <cp:revision>19</cp:revision>
  <dcterms:created xsi:type="dcterms:W3CDTF">2020-04-17T18:16:37Z</dcterms:created>
  <dcterms:modified xsi:type="dcterms:W3CDTF">2020-05-07T14:40:31Z</dcterms:modified>
</cp:coreProperties>
</file>