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68" d="100"/>
          <a:sy n="68" d="100"/>
        </p:scale>
        <p:origin x="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417D0-8E9F-A246-9F4E-529D8134D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2BA65-7929-6B43-90FE-959783726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3A217-FED8-3146-AC42-2E82445F6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0777E-565A-F440-ABDF-FBE0832C1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6E19D-44F1-154A-9F99-B3AE4880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4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F344-3A9A-8F47-B95D-209C8276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B6182-0A14-AB44-8154-E659984DE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3E841-D6E1-444C-AD68-66815592E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2271F-18DA-6541-BC50-98637D18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331A-D566-3243-94B3-4129BD3E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0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FE9F8-FB53-0642-949A-BAD01115F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51F34-7764-4045-B1CB-5C6288C42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64E22-3FA4-E549-8994-EE46A42C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018BA-8BA6-404F-B75F-3C924E94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B20AD-F6D9-8247-9316-FC93CC182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7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1D120-3878-5644-8EB7-9B70E6532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0DB17-8157-C146-A846-4ECA9F657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68088-526C-D14D-8B16-26A4D1E6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FC528-1E63-B64B-A45D-D476CA010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C0EBE-77CE-3E46-A66E-995AC48BE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3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FFA78-5F5E-9849-8C03-0D586226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7A099-068B-1F4F-B9AA-1FE939786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CB6E2-1903-A047-8E1A-86A4A98E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87E81-93EB-7341-BABB-CB0A9678C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680C8-9927-4947-A574-23A92FC7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1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CF9BD-402F-FC45-B3AC-CA2196B29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ABD47-528E-5949-84AB-1041A63DA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E9D75-F298-C044-82F7-B9231705F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6D0F3-7476-1F4D-BE4A-26D06C48A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38DF0-5F9D-2D48-B763-90481B7AC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B3C91-F5F5-0D46-A7AB-8CD466F7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FFB67-7E96-844E-88A1-9D7F8B896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8F2C9-3E04-DA4E-A9B7-358BE6584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A0B4C-336D-7C4B-8681-303A8CA33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AADA24-8765-EF43-8B3F-E4832B52C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D63625-26A1-624B-AD0A-CEE31C535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878934-B67C-0F4D-AECC-82E4C82A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BF91CC-9C32-3B43-A4AD-C9CCE50FD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D6A54-0ACB-924F-BBAD-3A98A4CB3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0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0C469-913D-2642-B81A-A9D53192E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7B737B-E5F3-B944-847E-5B26C7FE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0A523D-CF8D-C841-A03B-70DDD5A6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97DEE0-0339-0047-9611-8D8FC2F99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1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684E-6E01-A040-B257-E26EE977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A8DC0-2C4F-F943-892E-B198D87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771DA-3204-2845-8794-C70DEC56F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6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267FF-D0B4-9B4A-BD8A-062E2D878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D31C9-9DB8-6646-B451-D9228EA4F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BFAC07-1257-7F4D-AFFC-07A2963A9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F76DC-10ED-FF40-9E54-BA9938511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99F73-5958-764B-BD3E-33406D34D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6099C-B064-F444-BFE6-D4493DFB8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3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750C-2FDF-4544-A909-FE308E266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A7E16E-6621-FD4B-84AB-4B7296E93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ADF233-6FA5-3947-B2C7-A62EE8AF2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32D3A-4FC1-F84C-898E-BA909C14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CC62C-2D77-3047-92D5-6DE21BA1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C320A-65A0-BC4E-8855-D7AE90D77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2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51A693-8B26-E041-ADA6-0B5E15E7A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88945-918C-6747-BB63-A3BCC0CE3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4199A-7A72-E244-9680-C71973FF4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DD90E-2456-9D4E-985B-C69D74C678DA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0972F-707D-604A-80FB-F0A7B8A46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24F8E-9D9C-C041-ABAE-53C8202E6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F4C19-7530-CD40-AA57-B2230B78E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4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7179FC20-F0CE-423D-B164-BFF035376C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FCF0859-EE10-E640-A0AE-715D487E9D8B}"/>
              </a:ext>
            </a:extLst>
          </p:cNvPr>
          <p:cNvSpPr txBox="1"/>
          <p:nvPr/>
        </p:nvSpPr>
        <p:spPr>
          <a:xfrm>
            <a:off x="748144" y="2715491"/>
            <a:ext cx="110067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On a scale of 1 to 10, with 10 being extreme and 1 being non-existent </a:t>
            </a:r>
          </a:p>
          <a:p>
            <a:r>
              <a:rPr lang="en-CA" sz="2800" dirty="0"/>
              <a:t>how much of time and energy have you put into understanding the future </a:t>
            </a:r>
          </a:p>
          <a:p>
            <a:r>
              <a:rPr lang="en-CA" sz="2800" dirty="0"/>
              <a:t>as presented in the Bible?</a:t>
            </a:r>
            <a:r>
              <a:rPr lang="en-CA" sz="2800" dirty="0">
                <a:effectLst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1616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5B3228-A510-614B-ABA1-940D03087DEC}"/>
              </a:ext>
            </a:extLst>
          </p:cNvPr>
          <p:cNvSpPr txBox="1"/>
          <p:nvPr/>
        </p:nvSpPr>
        <p:spPr>
          <a:xfrm>
            <a:off x="1149928" y="2410690"/>
            <a:ext cx="10158935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Do you find future things (the big theological word is eschatology), </a:t>
            </a:r>
          </a:p>
          <a:p>
            <a:r>
              <a:rPr lang="en-CA" sz="2800" dirty="0"/>
              <a:t>as presented in the Bible, something you are drawn to or something </a:t>
            </a:r>
          </a:p>
          <a:p>
            <a:r>
              <a:rPr lang="en-CA" sz="2800" dirty="0"/>
              <a:t>you are not overly interested in?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255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E2C3F6A-947A-9A44-8427-A93B5011D0A7}"/>
              </a:ext>
            </a:extLst>
          </p:cNvPr>
          <p:cNvSpPr txBox="1"/>
          <p:nvPr/>
        </p:nvSpPr>
        <p:spPr>
          <a:xfrm>
            <a:off x="4475017" y="180109"/>
            <a:ext cx="2722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FIVE KEY EVENTS 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EE993C-875D-7B4D-BF39-9BBA37943273}"/>
              </a:ext>
            </a:extLst>
          </p:cNvPr>
          <p:cNvSpPr txBox="1"/>
          <p:nvPr/>
        </p:nvSpPr>
        <p:spPr>
          <a:xfrm>
            <a:off x="789709" y="897293"/>
            <a:ext cx="983672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CA" sz="2000" dirty="0"/>
              <a:t>THE CHURCH AGE    Eph. 1:22-23</a:t>
            </a:r>
          </a:p>
          <a:p>
            <a:pPr marL="342900" indent="-342900">
              <a:buAutoNum type="arabicPeriod"/>
            </a:pPr>
            <a:endParaRPr lang="en-CA" sz="2000" dirty="0"/>
          </a:p>
          <a:p>
            <a:pPr marL="342900" indent="-342900">
              <a:buAutoNum type="arabicPeriod"/>
            </a:pPr>
            <a:r>
              <a:rPr lang="en-CA" sz="2000" dirty="0">
                <a:effectLst/>
              </a:rPr>
              <a:t>THE RETURN OF JESUS  </a:t>
            </a:r>
          </a:p>
          <a:p>
            <a:r>
              <a:rPr lang="en-CA" sz="2000" dirty="0"/>
              <a:t>	Acts 1:11, Matthew 24:27, Matthew 25:31, Philippians 2:10-11, </a:t>
            </a:r>
          </a:p>
          <a:p>
            <a:r>
              <a:rPr lang="en-CA" sz="2000" dirty="0"/>
              <a:t>	Matthew 24:30, Matthew 24:32, Matthew 24:44, John 14:3, </a:t>
            </a:r>
          </a:p>
          <a:p>
            <a:r>
              <a:rPr lang="en-CA" sz="2000" dirty="0"/>
              <a:t>	1 Thessalonians 4:15-16, James 5:7-8, 1 John 2:28</a:t>
            </a:r>
          </a:p>
          <a:p>
            <a:endParaRPr lang="en-CA" sz="2000" dirty="0"/>
          </a:p>
          <a:p>
            <a:r>
              <a:rPr lang="en-CA" sz="2000" dirty="0">
                <a:effectLst/>
              </a:rPr>
              <a:t> 3.   THE RESURRECTION</a:t>
            </a:r>
          </a:p>
          <a:p>
            <a:r>
              <a:rPr lang="en-CA" sz="2000" dirty="0"/>
              <a:t>	Isaiah 26:19, Daniel 12:2, Ezekiel 37:12-14, John 5:25, 28-29, </a:t>
            </a:r>
          </a:p>
          <a:p>
            <a:r>
              <a:rPr lang="en-CA" sz="2000" dirty="0"/>
              <a:t>	John 6:39-40, 1 Corinthians 15:51-52, 1 Thessalonians 4:13-16</a:t>
            </a:r>
          </a:p>
          <a:p>
            <a:endParaRPr lang="en-CA" sz="2000" dirty="0">
              <a:effectLst/>
            </a:endParaRPr>
          </a:p>
          <a:p>
            <a:r>
              <a:rPr lang="en-US" sz="2000" dirty="0"/>
              <a:t>4.     THE JUDGMENT</a:t>
            </a:r>
          </a:p>
          <a:p>
            <a:pPr lvl="1"/>
            <a:r>
              <a:rPr lang="en-CA" sz="2000" dirty="0"/>
              <a:t>	Acts 17:31, Romans 5:2, Hebrews 9:27, Matthew 16:27, </a:t>
            </a:r>
          </a:p>
          <a:p>
            <a:pPr lvl="1"/>
            <a:r>
              <a:rPr lang="en-CA" sz="2000" dirty="0"/>
              <a:t>	John 5:22 &amp; 27, Romans 14:10, 2 Corinthians 5:10</a:t>
            </a:r>
          </a:p>
          <a:p>
            <a:pPr lvl="1"/>
            <a:endParaRPr lang="en-CA" sz="2000" dirty="0"/>
          </a:p>
          <a:p>
            <a:pPr lvl="1"/>
            <a:r>
              <a:rPr lang="en-CA" sz="2000" dirty="0"/>
              <a:t>5. THE NEW HEAVEN AND NEW EARTH</a:t>
            </a:r>
          </a:p>
          <a:p>
            <a:pPr lvl="1"/>
            <a:r>
              <a:rPr lang="en-CA" sz="2000" dirty="0"/>
              <a:t>	2 Peter 3:13, Revelation 21:1, Isaiah 66:22, Isaiah 65:17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7590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D1201E-5AE2-D940-8204-7E0795D8C16B}"/>
              </a:ext>
            </a:extLst>
          </p:cNvPr>
          <p:cNvSpPr txBox="1"/>
          <p:nvPr/>
        </p:nvSpPr>
        <p:spPr>
          <a:xfrm>
            <a:off x="2202873" y="2660071"/>
            <a:ext cx="779649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How does understanding and embracing the future, </a:t>
            </a:r>
          </a:p>
          <a:p>
            <a:r>
              <a:rPr lang="en-CA" sz="2800" dirty="0"/>
              <a:t>as God explains it, help you live your day to day life?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4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5B5A48-EC80-4348-ABD7-ADC360BDEFD2}"/>
              </a:ext>
            </a:extLst>
          </p:cNvPr>
          <p:cNvSpPr txBox="1"/>
          <p:nvPr/>
        </p:nvSpPr>
        <p:spPr>
          <a:xfrm>
            <a:off x="595745" y="1496292"/>
            <a:ext cx="11397223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u="sng" dirty="0"/>
              <a:t>MISSIONS PRAYER REQUESTS</a:t>
            </a:r>
            <a:endParaRPr lang="en-CA" sz="2000" dirty="0"/>
          </a:p>
          <a:p>
            <a:r>
              <a:rPr lang="en-CA" sz="2000" dirty="0"/>
              <a:t> </a:t>
            </a:r>
          </a:p>
          <a:p>
            <a:r>
              <a:rPr lang="en-CA" sz="2000" dirty="0"/>
              <a:t>Creekside Missionaries the 'N Family' serve in Southeast Asia with Wycliffe, currently in the Netherlands.</a:t>
            </a:r>
          </a:p>
          <a:p>
            <a:r>
              <a:rPr lang="en-CA" sz="2000" dirty="0"/>
              <a:t>Please pray for them:</a:t>
            </a:r>
          </a:p>
          <a:p>
            <a:r>
              <a:rPr lang="en-CA" sz="2000" dirty="0"/>
              <a:t>- Praise God that they found a solution with immigration there for Erin.</a:t>
            </a:r>
          </a:p>
          <a:p>
            <a:r>
              <a:rPr lang="en-CA" sz="2000" dirty="0"/>
              <a:t>- Jason was able to schedule reconstructive surgery of his right knee ACL for June 5th. </a:t>
            </a:r>
          </a:p>
          <a:p>
            <a:pPr marL="285750" indent="-285750">
              <a:buFontTx/>
              <a:buChar char="-"/>
            </a:pPr>
            <a:r>
              <a:rPr lang="en-CA" sz="2000" dirty="0"/>
              <a:t>Pray regarding the aircraft accident in Papua, which killed the MAF* pilot, Joyce Lin. </a:t>
            </a:r>
          </a:p>
          <a:p>
            <a:r>
              <a:rPr lang="en-CA" sz="2000" dirty="0"/>
              <a:t>Pray for her parents and family who could not attend the funeral due to travel restrictions </a:t>
            </a:r>
          </a:p>
          <a:p>
            <a:r>
              <a:rPr lang="en-CA" sz="2000" dirty="0"/>
              <a:t>and for the aircraft crash investigation people that they can get to the bottom of what caused this accident. </a:t>
            </a:r>
          </a:p>
          <a:p>
            <a:r>
              <a:rPr lang="en-CA" sz="2000" dirty="0"/>
              <a:t>Also pray for the MAF team who is processing this difficult situation.</a:t>
            </a:r>
          </a:p>
          <a:p>
            <a:r>
              <a:rPr lang="en-CA" sz="2000" dirty="0"/>
              <a:t>*Mission Aviation Fellowship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311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Schade</dc:creator>
  <cp:lastModifiedBy>Cheryl Schade</cp:lastModifiedBy>
  <cp:revision>1</cp:revision>
  <dcterms:created xsi:type="dcterms:W3CDTF">2020-05-28T16:24:16Z</dcterms:created>
  <dcterms:modified xsi:type="dcterms:W3CDTF">2020-05-28T16:25:05Z</dcterms:modified>
</cp:coreProperties>
</file>