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B6F9-1351-F248-A481-27C5D7AFD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77DC8-B6CE-B64A-B7C5-6A89AAA49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0DA28-E0AB-7142-AFC8-8F77DA2D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D2CC1-AB32-3F46-88A8-29CC4251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09FF2-6D58-1A48-A81A-B0560D7C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6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052B-D937-E44F-B711-47BB885D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D18086-32E8-AB42-923C-1F3457F11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1287-34E7-2F4E-A006-5CB8381F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ADF0D-BFE1-3F47-8BCD-C5F8B46D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8F6C2-60B7-9B48-B360-E1502741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A793F8-4CC9-B949-B412-C3372EB7C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8A8F5-CC37-A44D-B689-C9A4456C1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A4AE0-7CF6-F846-B966-DD7430E2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650CE-4D55-5949-A919-E2F44A4D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AD8A-F5BB-0A4F-9184-68A2390A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F1BB-1DF2-654A-B7D8-46724D09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F6FAE-99D6-2C40-B5E6-F088F3EA9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896D8-B68D-7D4A-B7D1-08D1FE4B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44854-3EB4-D84F-9ABD-368FF69E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18800-90BD-A649-881A-26196D00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7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933C-289E-C24F-BD75-9304216CF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6CD3C-CA5A-0A47-AC20-169C7F0B2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64279-4DCB-124F-A68F-8FB38725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38900-4A80-574E-9ECF-DA0619C3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942C8-2EC9-D84B-A7E8-52FD1B21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B03E7-C71A-2F47-B80B-D93AFA5A5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0C030-E70D-ED42-BB5B-6C305B77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4A4DF-F391-3445-8C11-DAAA6A45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2D612-3316-0D41-BDBA-BABA670B1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8CA8B-42AA-364B-A7D6-7A3D01964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D7D1-F94B-C348-B827-C8ABA9FA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60D52-046F-074C-9D37-7B255D01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5A51B-15AE-4E46-A73F-DEB71911B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D3872-C91C-C841-9C11-90815BC68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61D07-AD98-3C4D-948E-4E776791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E50567-8616-9449-9C19-A097C1914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C4658-C351-FF48-931E-4D969BE6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CFCBA-B245-EE46-909E-0A85E9A3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27919-BD86-CB41-BBC8-A21A1354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9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87B8-09B2-704D-862D-96156F83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C35BD-1B7F-4F4F-BA21-5104E4F3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F4117-C2AE-8C4A-BD15-0C42F9AE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D320F-4DE7-C944-8CE2-249DC4F9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5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D0F9BB-2023-1848-8833-3DF6ACD5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AB5FC3-46E4-2943-9F81-5868F991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D6EA9-0AD7-CF4B-BD6A-B115EAA6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1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123BF-A203-4049-B71A-59E1881E3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78D12-CEF7-004F-9D0D-8D27754D0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63415-A01F-984D-A3F4-715727660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9CDD3-B174-2143-B0C0-1AEF02FB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ECBD9-CB15-154F-9FC9-010EE59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C07BB-323E-9C46-B9DB-B7D552C0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6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E8D2E-DF28-8E4C-ACF6-D79CE44A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EA3B9-9E15-4344-8A9F-357B2BE52A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9CBFF-D7B9-C048-B4C9-14F1957B7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CDB0B-7945-0A4B-A12B-8D38957F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963-7110-2F4E-9F88-34884E49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3610F-3517-DD4A-BFF6-CAD3135E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D5EC28-EA3A-404A-A661-9262D553C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CB741-39E8-F54A-A8B9-7FF6BDB7B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BAEFE-F9FD-AB49-BCD6-62300C72D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2C7C-06A4-2C45-9F49-424F9102E906}" type="datetimeFigureOut">
              <a:rPr lang="en-US" smtClean="0"/>
              <a:t>5/23/2020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EC8B8-8154-AD4A-8B00-7B6FF86A2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DD100-BBC6-2849-A3E3-269EB29C1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712A-C154-F240-AA2A-E8D095FA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6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E161EFEF-3A28-4FC3-B786-ECB93B3B0F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5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A2CD40-5445-7545-8D12-C012A1FB3F2D}"/>
              </a:ext>
            </a:extLst>
          </p:cNvPr>
          <p:cNvSpPr txBox="1"/>
          <p:nvPr/>
        </p:nvSpPr>
        <p:spPr>
          <a:xfrm>
            <a:off x="1731817" y="1690255"/>
            <a:ext cx="851008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 </a:t>
            </a:r>
          </a:p>
          <a:p>
            <a:pPr lvl="0"/>
            <a:r>
              <a:rPr lang="en-CA" sz="3200" dirty="0"/>
              <a:t>Share with the group your emotional experiences </a:t>
            </a:r>
          </a:p>
          <a:p>
            <a:pPr lvl="0"/>
            <a:r>
              <a:rPr lang="en-CA" sz="3200" dirty="0"/>
              <a:t>during this pandemic.  </a:t>
            </a:r>
          </a:p>
          <a:p>
            <a:pPr lvl="0"/>
            <a:endParaRPr lang="en-CA" sz="3200" dirty="0"/>
          </a:p>
          <a:p>
            <a:pPr lvl="0"/>
            <a:r>
              <a:rPr lang="en-CA" sz="3200" dirty="0"/>
              <a:t>Were you surprised by some of your emotions?  </a:t>
            </a:r>
          </a:p>
          <a:p>
            <a:pPr lvl="0"/>
            <a:endParaRPr lang="en-CA" sz="3200" dirty="0"/>
          </a:p>
          <a:p>
            <a:pPr lvl="0"/>
            <a:r>
              <a:rPr lang="en-CA" sz="3200" dirty="0"/>
              <a:t>What have you learned about yourself?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74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9B1CB2-61A1-4C4F-8CEC-5EB27C52963B}"/>
              </a:ext>
            </a:extLst>
          </p:cNvPr>
          <p:cNvSpPr txBox="1"/>
          <p:nvPr/>
        </p:nvSpPr>
        <p:spPr>
          <a:xfrm>
            <a:off x="983673" y="2660073"/>
            <a:ext cx="1055789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How has God surprised you during this Pandemic season?  </a:t>
            </a:r>
          </a:p>
          <a:p>
            <a:endParaRPr lang="en-CA" sz="3200" dirty="0"/>
          </a:p>
          <a:p>
            <a:r>
              <a:rPr lang="en-CA" sz="3200" dirty="0"/>
              <a:t>Has he been working in ways you would have never expected?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15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EC4B45-AC95-2B49-94D9-1BF7EB95ACBB}"/>
              </a:ext>
            </a:extLst>
          </p:cNvPr>
          <p:cNvSpPr txBox="1"/>
          <p:nvPr/>
        </p:nvSpPr>
        <p:spPr>
          <a:xfrm>
            <a:off x="387927" y="1925781"/>
            <a:ext cx="11595162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Matthew 6:31-34 – “So do not worry, saying, ‘What shall we eat?’ </a:t>
            </a:r>
          </a:p>
          <a:p>
            <a:r>
              <a:rPr lang="en-CA" sz="2800" dirty="0"/>
              <a:t>or ‘What shall we drink?’ or ‘What shall we wear?’ </a:t>
            </a:r>
          </a:p>
          <a:p>
            <a:r>
              <a:rPr lang="en-CA" sz="2800" dirty="0"/>
              <a:t>For the pagans run after all these things, and your heavenly Father </a:t>
            </a:r>
          </a:p>
          <a:p>
            <a:r>
              <a:rPr lang="en-CA" sz="2800" dirty="0"/>
              <a:t>knows that you need them. But seek first his kingdom and his righteousness, </a:t>
            </a:r>
          </a:p>
          <a:p>
            <a:r>
              <a:rPr lang="en-CA" sz="2800" dirty="0"/>
              <a:t>and all these things will be given to you as well. </a:t>
            </a:r>
          </a:p>
          <a:p>
            <a:r>
              <a:rPr lang="en-CA" sz="2800" dirty="0"/>
              <a:t>Therefore do not worry about tomorrow, for tomorrow will worry about itself. </a:t>
            </a:r>
          </a:p>
          <a:p>
            <a:r>
              <a:rPr lang="en-CA" sz="2800" dirty="0"/>
              <a:t>Each day has enough trouble of its own.”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5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78FB78-C81F-7F45-A975-C8E6F24E1704}"/>
              </a:ext>
            </a:extLst>
          </p:cNvPr>
          <p:cNvSpPr txBox="1"/>
          <p:nvPr/>
        </p:nvSpPr>
        <p:spPr>
          <a:xfrm>
            <a:off x="1427018" y="2050473"/>
            <a:ext cx="9762737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CA" sz="2800" dirty="0"/>
              <a:t>2 Corinthians 10:5 - “. . . we take captive every thought </a:t>
            </a:r>
          </a:p>
          <a:p>
            <a:pPr lvl="0"/>
            <a:r>
              <a:rPr lang="en-CA" sz="2800" dirty="0"/>
              <a:t>to make it obedient to Christ.”</a:t>
            </a:r>
          </a:p>
          <a:p>
            <a:r>
              <a:rPr lang="en-CA" sz="2800" dirty="0"/>
              <a:t>Philippians 4:8 – “Finally, brothers and sisters, whatever is true, </a:t>
            </a:r>
          </a:p>
          <a:p>
            <a:r>
              <a:rPr lang="en-CA" sz="2800" dirty="0"/>
              <a:t>whatever is noble, whatever is right, whatever is pure, </a:t>
            </a:r>
          </a:p>
          <a:p>
            <a:r>
              <a:rPr lang="en-CA" sz="2800" dirty="0"/>
              <a:t>whatever is lovely, whatever is admirable – </a:t>
            </a:r>
          </a:p>
          <a:p>
            <a:r>
              <a:rPr lang="en-CA" sz="2800" dirty="0"/>
              <a:t>if anything is excellent or praiseworthy – think about such things.”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9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065583-BD15-BD4D-9985-E1D6D803B8AC}"/>
              </a:ext>
            </a:extLst>
          </p:cNvPr>
          <p:cNvSpPr txBox="1"/>
          <p:nvPr/>
        </p:nvSpPr>
        <p:spPr>
          <a:xfrm>
            <a:off x="484910" y="1454727"/>
            <a:ext cx="11312649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u="sng" dirty="0"/>
              <a:t>Missions Prayer Requests:</a:t>
            </a:r>
            <a:endParaRPr lang="en-CA" sz="2400" dirty="0"/>
          </a:p>
          <a:p>
            <a:r>
              <a:rPr lang="en-CA" sz="2400" dirty="0"/>
              <a:t> </a:t>
            </a:r>
          </a:p>
          <a:p>
            <a:r>
              <a:rPr lang="en-CA" sz="2400" dirty="0"/>
              <a:t>Creekside supports Kelley Myles and Hannah Miller with Power2Change Digital Strategies</a:t>
            </a:r>
          </a:p>
          <a:p>
            <a:r>
              <a:rPr lang="en-CA" sz="2400" dirty="0"/>
              <a:t> as they mentor and disciple people online.  </a:t>
            </a:r>
          </a:p>
          <a:p>
            <a:r>
              <a:rPr lang="en-CA" sz="2400" dirty="0"/>
              <a:t> </a:t>
            </a:r>
          </a:p>
          <a:p>
            <a:r>
              <a:rPr lang="en-CA" sz="2400" dirty="0"/>
              <a:t>Praise God for 168 newly processed mentors in the last 30 days!</a:t>
            </a:r>
          </a:p>
          <a:p>
            <a:endParaRPr lang="en-CA" sz="2400" dirty="0"/>
          </a:p>
          <a:p>
            <a:r>
              <a:rPr lang="en-CA" sz="2400" dirty="0"/>
              <a:t>(Kelley) Pray for mentees I'm sharing the gospel with.     </a:t>
            </a:r>
          </a:p>
          <a:p>
            <a:r>
              <a:rPr lang="en-CA" sz="2400" dirty="0"/>
              <a:t> </a:t>
            </a:r>
          </a:p>
          <a:p>
            <a:r>
              <a:rPr lang="en-CA" sz="2400" dirty="0"/>
              <a:t>Pray for more mentors, translator and ministry partners for the Farsi DS ministry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Schade</dc:creator>
  <cp:lastModifiedBy>Cheryl Schade</cp:lastModifiedBy>
  <cp:revision>1</cp:revision>
  <dcterms:created xsi:type="dcterms:W3CDTF">2020-05-23T16:53:50Z</dcterms:created>
  <dcterms:modified xsi:type="dcterms:W3CDTF">2020-05-23T16:54:24Z</dcterms:modified>
</cp:coreProperties>
</file>