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FF9FC-E50A-284A-B6D3-A98B915EB5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B8339-9F20-F846-BD58-081E4EDC4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68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B8339-9F20-F846-BD58-081E4EDC43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8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EED1-93E6-0940-A544-B14F57D573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EBD597-6CBB-7445-8BEE-94B770E4A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07DBD-762C-AB42-A6AC-77C6D73FB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74ECA-6B93-ED4A-8D01-CE2C349C5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DDF8F-245D-0948-A5C9-70AF6E529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7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F4E38-3083-FF49-B155-0F57607D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69B02C-80D8-1642-AD78-ED4B5D2FA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2C788-2E06-8549-B799-81FEEB1BE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A8FAC-89B5-D84A-A9D7-85491FAC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E2147-22AA-DE40-8764-F21C0EFD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E3B20-5B15-0940-9B17-C52D91B117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60FAB0-9A77-564E-96DB-9BAA2E461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7C154-BE6C-6D4C-9221-A48C17714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CC8F3-2F49-ED46-84AF-FA5AC513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DF8B5-4437-654F-B6DA-67DCA531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7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63522-D528-3A4C-BAA3-1C2E39D57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1F506-D1F0-E44F-9A79-64640320F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06EDD-204C-0D48-88E3-6142C94B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30560-77CB-0C48-A495-57A0C471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D8151-4CDD-754E-9FEF-A851C732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8D96A-7BE1-5B45-84B2-3214419C0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35F6B-DF4B-144E-950A-446F1595E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9071A-0FB1-9242-BBB0-AEAC7D52C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7A9F1-0E66-5C43-BB47-9874964B1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3699B-8118-6A48-B0AD-A9F8AA9E3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7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E0806-F73D-9B4D-84F7-2B32B3DF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5FC3C-719A-CB4F-A869-737B420C2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D73A79-F6D1-ED40-9FFF-E9B6A6283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47E24-B3D2-6B49-A82D-44A5C2BBB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8D93F-B75F-7C4E-984F-1B5171541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EA324-0595-194B-A904-E77B2373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8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4E91A-EF65-A941-827E-F5269EDC0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28E5D-FADB-2C46-AEE7-EA68F4097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5F072-92A3-6245-ABB5-F2E4D79EF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B63D04-5647-1F42-A2CB-029466E427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0C4396-4C32-5849-81D5-C1C0A7636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758713-9CA2-544D-96FD-A8D6C31D2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59E62F-C8EE-CA4E-A03C-6DCD3B2A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3B055F-9992-0B44-8E34-744245099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1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0FD03-4F7F-D848-B912-003384F2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5A1F4A-253B-A142-9ED6-64A2AB01F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1BF56A-20B4-2F4B-ADA5-A3B8BD2B3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764F36-2E86-124B-BAF4-CBDDDB51A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0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C9C34B-6D3D-1641-925F-69975D523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D64288-7E8A-C447-B9D6-6BF4F61D8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70322-5650-AE47-B4A3-2EA8FE46A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F3922-B694-E842-86E6-8C279279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C57DC-0984-7148-8CCD-271F0B6D9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7F256-AEC4-3E47-B472-8DFD74A7D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A41B5-E3CA-0640-B541-005D4FC05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C8A55-E92E-364E-8D8B-7583881F0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92472-BB42-C845-9E02-6BC7843C2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4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DB002-1448-6843-B1C3-23EDF4BFD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DD98FE-0A0C-1A47-A1AB-975A3E161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C8CA3-A038-7740-87C2-D00043EE7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E7D2A-B98E-B643-82E9-D641F607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1E5D7-FDE3-0647-A016-DB0F22E9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64866-6F9A-0646-AB05-4FDC49EB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1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DE84E8-86A9-4D49-AC11-06B1A2A12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F83B1-FE81-864B-999D-0C4B139FF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E6C2E-FDBB-794D-B9D6-E39C1535E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5FB23-05A3-BE4A-A733-56698E53B7E3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3DB18-EB22-8543-BD26-60FAAE847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D992-B2D0-E74E-9FBC-D8101EABE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407D1-74DF-BB46-BD69-CE2844035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0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E45581-16E0-D744-8864-1AD825D5D11A}"/>
              </a:ext>
            </a:extLst>
          </p:cNvPr>
          <p:cNvSpPr txBox="1"/>
          <p:nvPr/>
        </p:nvSpPr>
        <p:spPr>
          <a:xfrm>
            <a:off x="3452105" y="2401967"/>
            <a:ext cx="528779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WEEK TWO:  </a:t>
            </a: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THE TWO TREES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4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ED8FA8-3C33-C34C-ADCC-D2FE98A44FEE}"/>
              </a:ext>
            </a:extLst>
          </p:cNvPr>
          <p:cNvSpPr txBox="1"/>
          <p:nvPr/>
        </p:nvSpPr>
        <p:spPr>
          <a:xfrm>
            <a:off x="2201081" y="3047393"/>
            <a:ext cx="7458709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Q – Tell us a story of when you thought you were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right and turned out to be oh so wrong.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4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18E65B-8D64-F747-842E-990C09A43CFE}"/>
              </a:ext>
            </a:extLst>
          </p:cNvPr>
          <p:cNvSpPr txBox="1"/>
          <p:nvPr/>
        </p:nvSpPr>
        <p:spPr>
          <a:xfrm>
            <a:off x="595746" y="1052945"/>
            <a:ext cx="1099397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Genesis 3:1-6 New International Version (NIV)</a:t>
            </a:r>
          </a:p>
          <a:p>
            <a:r>
              <a:rPr lang="en-CA" dirty="0">
                <a:solidFill>
                  <a:schemeClr val="bg1"/>
                </a:solidFill>
              </a:rPr>
              <a:t>The Fall</a:t>
            </a:r>
          </a:p>
          <a:p>
            <a:endParaRPr lang="en-CA" dirty="0">
              <a:solidFill>
                <a:schemeClr val="bg1"/>
              </a:solidFill>
            </a:endParaRPr>
          </a:p>
          <a:p>
            <a:r>
              <a:rPr lang="en-CA" b="1" dirty="0">
                <a:solidFill>
                  <a:schemeClr val="bg1"/>
                </a:solidFill>
              </a:rPr>
              <a:t>3 </a:t>
            </a:r>
            <a:r>
              <a:rPr lang="en-CA" sz="2000" dirty="0">
                <a:solidFill>
                  <a:schemeClr val="bg1"/>
                </a:solidFill>
              </a:rPr>
              <a:t>Now the serpent was more crafty than any of the wild animals the </a:t>
            </a:r>
            <a:r>
              <a:rPr lang="en-CA" sz="2000" cap="small" dirty="0">
                <a:solidFill>
                  <a:schemeClr val="bg1"/>
                </a:solidFill>
              </a:rPr>
              <a:t>Lord</a:t>
            </a:r>
            <a:r>
              <a:rPr lang="en-CA" sz="2000" dirty="0">
                <a:solidFill>
                  <a:schemeClr val="bg1"/>
                </a:solidFill>
              </a:rPr>
              <a:t> God had made. </a:t>
            </a:r>
          </a:p>
          <a:p>
            <a:r>
              <a:rPr lang="en-CA" sz="2000" dirty="0">
                <a:solidFill>
                  <a:schemeClr val="bg1"/>
                </a:solidFill>
              </a:rPr>
              <a:t>He said to the woman, “Did God really say, ‘You must not eat from any tree in the garden’?”</a:t>
            </a:r>
          </a:p>
          <a:p>
            <a:r>
              <a:rPr lang="en-CA" sz="2000" b="1" baseline="30000" dirty="0">
                <a:solidFill>
                  <a:schemeClr val="bg1"/>
                </a:solidFill>
              </a:rPr>
              <a:t>2 </a:t>
            </a:r>
            <a:r>
              <a:rPr lang="en-CA" sz="2000" dirty="0">
                <a:solidFill>
                  <a:schemeClr val="bg1"/>
                </a:solidFill>
              </a:rPr>
              <a:t>The woman said to the serpent, “We may eat fruit from the trees in the garden,</a:t>
            </a:r>
          </a:p>
          <a:p>
            <a:r>
              <a:rPr lang="en-CA" sz="2000" dirty="0">
                <a:solidFill>
                  <a:schemeClr val="bg1"/>
                </a:solidFill>
              </a:rPr>
              <a:t> </a:t>
            </a:r>
            <a:r>
              <a:rPr lang="en-CA" sz="2000" b="1" baseline="30000" dirty="0">
                <a:solidFill>
                  <a:schemeClr val="bg1"/>
                </a:solidFill>
              </a:rPr>
              <a:t>3 </a:t>
            </a:r>
            <a:r>
              <a:rPr lang="en-CA" sz="2000" dirty="0">
                <a:solidFill>
                  <a:schemeClr val="bg1"/>
                </a:solidFill>
              </a:rPr>
              <a:t>but God did say, ‘You must not eat fruit from the tree that is in the middle of the garden, </a:t>
            </a:r>
          </a:p>
          <a:p>
            <a:r>
              <a:rPr lang="en-CA" sz="2000" dirty="0">
                <a:solidFill>
                  <a:schemeClr val="bg1"/>
                </a:solidFill>
              </a:rPr>
              <a:t>and you must not touch it, or you will die.’”</a:t>
            </a:r>
            <a:r>
              <a:rPr lang="en-CA" sz="2000" b="1" baseline="30000" dirty="0">
                <a:solidFill>
                  <a:schemeClr val="bg1"/>
                </a:solidFill>
              </a:rPr>
              <a:t>4 </a:t>
            </a:r>
            <a:r>
              <a:rPr lang="en-CA" sz="2000" dirty="0">
                <a:solidFill>
                  <a:schemeClr val="bg1"/>
                </a:solidFill>
              </a:rPr>
              <a:t>“You will not certainly die,” the serpent said to the woman. </a:t>
            </a:r>
          </a:p>
          <a:p>
            <a:r>
              <a:rPr lang="en-CA" sz="2000" b="1" baseline="30000" dirty="0">
                <a:solidFill>
                  <a:schemeClr val="bg1"/>
                </a:solidFill>
              </a:rPr>
              <a:t>5 </a:t>
            </a:r>
            <a:r>
              <a:rPr lang="en-CA" sz="2000" dirty="0">
                <a:solidFill>
                  <a:schemeClr val="bg1"/>
                </a:solidFill>
              </a:rPr>
              <a:t>“For God knows that when you eat from it your eyes will be opened, and you will be like God, </a:t>
            </a:r>
          </a:p>
          <a:p>
            <a:r>
              <a:rPr lang="en-CA" sz="2000" dirty="0">
                <a:solidFill>
                  <a:schemeClr val="bg1"/>
                </a:solidFill>
              </a:rPr>
              <a:t>knowing good and evil.”</a:t>
            </a:r>
            <a:r>
              <a:rPr lang="en-CA" sz="2000" b="1" baseline="30000" dirty="0">
                <a:solidFill>
                  <a:schemeClr val="bg1"/>
                </a:solidFill>
              </a:rPr>
              <a:t>6 </a:t>
            </a:r>
            <a:r>
              <a:rPr lang="en-CA" sz="2000" dirty="0">
                <a:solidFill>
                  <a:schemeClr val="bg1"/>
                </a:solidFill>
              </a:rPr>
              <a:t>When the woman saw that the fruit of the tree was good for food </a:t>
            </a:r>
          </a:p>
          <a:p>
            <a:r>
              <a:rPr lang="en-CA" sz="2000" dirty="0">
                <a:solidFill>
                  <a:schemeClr val="bg1"/>
                </a:solidFill>
              </a:rPr>
              <a:t>and pleasing to the eye, and also desirable for gaining wisdom, she took some and ate it. </a:t>
            </a:r>
          </a:p>
          <a:p>
            <a:r>
              <a:rPr lang="en-CA" sz="2000" dirty="0">
                <a:solidFill>
                  <a:schemeClr val="bg1"/>
                </a:solidFill>
              </a:rPr>
              <a:t>She also gave some to her husband, who was with her, and he ate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4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A051111-1F4F-DB45-AFA5-C75234F42573}"/>
              </a:ext>
            </a:extLst>
          </p:cNvPr>
          <p:cNvSpPr txBox="1"/>
          <p:nvPr/>
        </p:nvSpPr>
        <p:spPr>
          <a:xfrm>
            <a:off x="568038" y="2302524"/>
            <a:ext cx="1116676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chemeClr val="bg1"/>
                </a:solidFill>
              </a:rPr>
              <a:t> In this short story (Genesis 3) we see how quickly the serpent character is able to get the woman to distrust God.   </a:t>
            </a:r>
          </a:p>
          <a:p>
            <a:endParaRPr lang="en-CA" sz="2400" b="1" dirty="0">
              <a:solidFill>
                <a:schemeClr val="bg1"/>
              </a:solidFill>
            </a:endParaRPr>
          </a:p>
          <a:p>
            <a:pPr algn="ctr"/>
            <a:r>
              <a:rPr lang="en-CA" sz="2800" b="1" dirty="0">
                <a:solidFill>
                  <a:schemeClr val="bg1"/>
                </a:solidFill>
              </a:rPr>
              <a:t>Q - When do you find you are most tempted to distrust God?</a:t>
            </a:r>
          </a:p>
          <a:p>
            <a:endParaRPr lang="en-CA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220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504C172-59AB-8443-B935-EA4C0BBDB30E}"/>
              </a:ext>
            </a:extLst>
          </p:cNvPr>
          <p:cNvSpPr txBox="1"/>
          <p:nvPr/>
        </p:nvSpPr>
        <p:spPr>
          <a:xfrm>
            <a:off x="898784" y="2383415"/>
            <a:ext cx="103837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>
                <a:solidFill>
                  <a:schemeClr val="bg1"/>
                </a:solidFill>
              </a:rPr>
              <a:t>Q -   What is the thing you have the most difficulty relinquishing control of in your life?  </a:t>
            </a:r>
          </a:p>
          <a:p>
            <a:pPr algn="ctr"/>
            <a:endParaRPr lang="en-CA" sz="2800" b="1" dirty="0">
              <a:solidFill>
                <a:schemeClr val="bg1"/>
              </a:solidFill>
            </a:endParaRPr>
          </a:p>
          <a:p>
            <a:pPr algn="ctr"/>
            <a:r>
              <a:rPr lang="en-CA" sz="2800" b="1" dirty="0">
                <a:solidFill>
                  <a:schemeClr val="bg1"/>
                </a:solidFill>
              </a:rPr>
              <a:t>Or, what do you have the most difficulty waiting on God for?</a:t>
            </a:r>
          </a:p>
          <a:p>
            <a:r>
              <a:rPr lang="en-CA" dirty="0"/>
              <a:t> 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518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C3D451-03B5-3347-868E-743E4310BE1B}"/>
              </a:ext>
            </a:extLst>
          </p:cNvPr>
          <p:cNvSpPr txBox="1"/>
          <p:nvPr/>
        </p:nvSpPr>
        <p:spPr>
          <a:xfrm>
            <a:off x="498763" y="2828998"/>
            <a:ext cx="1121525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>
                <a:solidFill>
                  <a:schemeClr val="bg1"/>
                </a:solidFill>
              </a:rPr>
              <a:t>Q -   Can you think of a time when you trusted God </a:t>
            </a:r>
          </a:p>
          <a:p>
            <a:pPr algn="ctr"/>
            <a:r>
              <a:rPr lang="en-CA" sz="2800" b="1" dirty="0">
                <a:solidFill>
                  <a:schemeClr val="bg1"/>
                </a:solidFill>
              </a:rPr>
              <a:t>even though it was uncomfortable?  </a:t>
            </a:r>
          </a:p>
          <a:p>
            <a:pPr algn="ctr"/>
            <a:endParaRPr lang="en-CA" sz="2800" b="1" dirty="0">
              <a:solidFill>
                <a:schemeClr val="bg1"/>
              </a:solidFill>
            </a:endParaRPr>
          </a:p>
          <a:p>
            <a:pPr algn="ctr"/>
            <a:r>
              <a:rPr lang="en-CA" sz="2800" b="1" dirty="0">
                <a:solidFill>
                  <a:schemeClr val="bg1"/>
                </a:solidFill>
              </a:rPr>
              <a:t>What advice would you give to someone faced with a similar situation?</a:t>
            </a:r>
            <a:endParaRPr lang="en-CA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05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421BC-8CB1-7842-B369-02A74A786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>
                <a:solidFill>
                  <a:schemeClr val="bg1"/>
                </a:solidFill>
              </a:rPr>
              <a:t>The writer of Proverbs uses similar imagery to that of the Garden of Eden story in capturing what temptation looks like.  </a:t>
            </a:r>
          </a:p>
          <a:p>
            <a:pPr marL="0" indent="0">
              <a:buNone/>
            </a:pPr>
            <a:endParaRPr lang="en-CA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Read Proverbs 9:13-18 with this in mind.  </a:t>
            </a:r>
          </a:p>
          <a:p>
            <a:pPr marL="0" indent="0">
              <a:buNone/>
            </a:pPr>
            <a:endParaRPr lang="en-CA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Q - Can you relate to this image of something looking appealing or fulfilling and yet being the exact opposite?</a:t>
            </a:r>
            <a:endParaRPr lang="en-CA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0B785-4283-C547-8B98-C00BBD09F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764" y="104977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'Our Father in heaven, hallowed be your name.</a:t>
            </a: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Your kingdom come, your will be done, on earth as it is in heaven.</a:t>
            </a: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Give us this day our daily bread,</a:t>
            </a: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and forgive us our debts, as we also have forgiven our debtors.</a:t>
            </a: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And lead us not into temptation, (pause for 1 minute)</a:t>
            </a: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but deliver us from evil.' (pause for 1 minute)</a:t>
            </a: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For Yours is the Kingdom, the Power and the Glory</a:t>
            </a: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Forever and Ever,</a:t>
            </a: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Amen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6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6B093-8B39-734E-AA64-ADC543051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MISSIONS PRAYER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C4074-2A75-6744-A9EA-2D149674B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>
                <a:solidFill>
                  <a:schemeClr val="bg1"/>
                </a:solidFill>
              </a:rPr>
              <a:t>UGANDA:  Pastor Robert and Shadrach. </a:t>
            </a:r>
          </a:p>
          <a:p>
            <a:pPr marL="0" indent="0" algn="ctr">
              <a:buNone/>
            </a:pPr>
            <a:endParaRPr lang="en-CA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b="1" dirty="0">
                <a:solidFill>
                  <a:schemeClr val="bg1"/>
                </a:solidFill>
              </a:rPr>
              <a:t>Please pray for the congregation of the church, and for the children, teachers and staff currently at home due to the closure of God’s Gift School during the COVID-19 lockdown.</a:t>
            </a:r>
            <a:endParaRPr lang="en-CA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048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547</Words>
  <Application>Microsoft Macintosh PowerPoint</Application>
  <PresentationFormat>Widescreen</PresentationFormat>
  <Paragraphs>45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MISSIONS PRAYER REQUEST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Austen</dc:creator>
  <cp:lastModifiedBy>Jeff Austen</cp:lastModifiedBy>
  <cp:revision>13</cp:revision>
  <dcterms:created xsi:type="dcterms:W3CDTF">2020-04-17T18:16:37Z</dcterms:created>
  <dcterms:modified xsi:type="dcterms:W3CDTF">2020-04-23T18:04:24Z</dcterms:modified>
</cp:coreProperties>
</file>